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5"/>
  </p:notesMasterIdLst>
  <p:handoutMasterIdLst>
    <p:handoutMasterId r:id="rId26"/>
  </p:handoutMasterIdLst>
  <p:sldIdLst>
    <p:sldId id="2524" r:id="rId5"/>
    <p:sldId id="2527" r:id="rId6"/>
    <p:sldId id="2469" r:id="rId7"/>
    <p:sldId id="2533" r:id="rId8"/>
    <p:sldId id="2534" r:id="rId9"/>
    <p:sldId id="2535" r:id="rId10"/>
    <p:sldId id="2536" r:id="rId11"/>
    <p:sldId id="2538" r:id="rId12"/>
    <p:sldId id="2539" r:id="rId13"/>
    <p:sldId id="2540" r:id="rId14"/>
    <p:sldId id="2537" r:id="rId15"/>
    <p:sldId id="2541" r:id="rId16"/>
    <p:sldId id="2523" r:id="rId17"/>
    <p:sldId id="2431" r:id="rId18"/>
    <p:sldId id="2542" r:id="rId19"/>
    <p:sldId id="2531" r:id="rId20"/>
    <p:sldId id="2532" r:id="rId21"/>
    <p:sldId id="2525" r:id="rId22"/>
    <p:sldId id="2528" r:id="rId23"/>
    <p:sldId id="253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2"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74"/>
  </p:normalViewPr>
  <p:slideViewPr>
    <p:cSldViewPr snapToGrid="0" snapToObjects="1" showGuides="1">
      <p:cViewPr varScale="1">
        <p:scale>
          <a:sx n="68" d="100"/>
          <a:sy n="68" d="100"/>
        </p:scale>
        <p:origin x="516" y="66"/>
      </p:cViewPr>
      <p:guideLst>
        <p:guide orient="horz" pos="2112"/>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48B25D-8766-427E-8C9E-4845048D8DFC}" type="datetimeFigureOut">
              <a:rPr lang="en-US" smtClean="0"/>
              <a:t>08.07.2019</a:t>
            </a:fld>
            <a:endParaRPr lang="en-US"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A8A28B-0568-4092-BB1A-13C9B073E3A0}" type="slidenum">
              <a:rPr lang="en-US" smtClean="0"/>
              <a:t>‹#›</a:t>
            </a:fld>
            <a:endParaRPr lang="en-US"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jpg>
</file>

<file path=ppt/media/image19.jpg>
</file>

<file path=ppt/media/image2.jpg>
</file>

<file path=ppt/media/image20.jpg>
</file>

<file path=ppt/media/image21.jpg>
</file>

<file path=ppt/media/image22.png>
</file>

<file path=ppt/media/image23.svg>
</file>

<file path=ppt/media/image24.png>
</file>

<file path=ppt/media/image25.svg>
</file>

<file path=ppt/media/image3.jp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F439B-391B-4B41-826A-951FCF412C34}" type="datetimeFigureOut">
              <a:rPr lang="en-US" smtClean="0"/>
              <a:t>08.07.2019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0038-7055-434C-B6C4-B8C69565C600}" type="slidenum">
              <a:rPr lang="en-US" smtClean="0"/>
              <a:t>‹#›</a:t>
            </a:fld>
            <a:endParaRPr lang="en-US"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49664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FA0038-7055-434C-B6C4-B8C69565C600}" type="slidenum">
              <a:rPr lang="en-US" smtClean="0"/>
              <a:t>16</a:t>
            </a:fld>
            <a:endParaRPr lang="en-US" dirty="0"/>
          </a:p>
        </p:txBody>
      </p:sp>
    </p:spTree>
    <p:extLst>
      <p:ext uri="{BB962C8B-B14F-4D97-AF65-F5344CB8AC3E}">
        <p14:creationId xmlns:p14="http://schemas.microsoft.com/office/powerpoint/2010/main" val="35537460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FA0038-7055-434C-B6C4-B8C69565C600}" type="slidenum">
              <a:rPr lang="en-US" smtClean="0"/>
              <a:t>17</a:t>
            </a:fld>
            <a:endParaRPr lang="en-US" dirty="0"/>
          </a:p>
        </p:txBody>
      </p:sp>
    </p:spTree>
    <p:extLst>
      <p:ext uri="{BB962C8B-B14F-4D97-AF65-F5344CB8AC3E}">
        <p14:creationId xmlns:p14="http://schemas.microsoft.com/office/powerpoint/2010/main" val="3125673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171837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762129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FA0038-7055-434C-B6C4-B8C69565C600}" type="slidenum">
              <a:rPr lang="en-US" smtClean="0"/>
              <a:t>2</a:t>
            </a:fld>
            <a:endParaRPr lang="en-US" dirty="0"/>
          </a:p>
        </p:txBody>
      </p:sp>
    </p:spTree>
    <p:extLst>
      <p:ext uri="{BB962C8B-B14F-4D97-AF65-F5344CB8AC3E}">
        <p14:creationId xmlns:p14="http://schemas.microsoft.com/office/powerpoint/2010/main" val="37765271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FA0038-7055-434C-B6C4-B8C69565C600}" type="slidenum">
              <a:rPr lang="en-US" smtClean="0"/>
              <a:t>3</a:t>
            </a:fld>
            <a:endParaRPr lang="en-US" dirty="0"/>
          </a:p>
        </p:txBody>
      </p:sp>
    </p:spTree>
    <p:extLst>
      <p:ext uri="{BB962C8B-B14F-4D97-AF65-F5344CB8AC3E}">
        <p14:creationId xmlns:p14="http://schemas.microsoft.com/office/powerpoint/2010/main" val="7949876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FA0038-7055-434C-B6C4-B8C69565C600}" type="slidenum">
              <a:rPr lang="en-US" smtClean="0"/>
              <a:t>4</a:t>
            </a:fld>
            <a:endParaRPr lang="en-US" dirty="0"/>
          </a:p>
        </p:txBody>
      </p:sp>
    </p:spTree>
    <p:extLst>
      <p:ext uri="{BB962C8B-B14F-4D97-AF65-F5344CB8AC3E}">
        <p14:creationId xmlns:p14="http://schemas.microsoft.com/office/powerpoint/2010/main" val="2077575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FA0038-7055-434C-B6C4-B8C69565C600}" type="slidenum">
              <a:rPr lang="en-US" smtClean="0"/>
              <a:t>5</a:t>
            </a:fld>
            <a:endParaRPr lang="en-US" dirty="0"/>
          </a:p>
        </p:txBody>
      </p:sp>
    </p:spTree>
    <p:extLst>
      <p:ext uri="{BB962C8B-B14F-4D97-AF65-F5344CB8AC3E}">
        <p14:creationId xmlns:p14="http://schemas.microsoft.com/office/powerpoint/2010/main" val="2832223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FA0038-7055-434C-B6C4-B8C69565C600}" type="slidenum">
              <a:rPr lang="en-US" smtClean="0"/>
              <a:t>6</a:t>
            </a:fld>
            <a:endParaRPr lang="en-US" dirty="0"/>
          </a:p>
        </p:txBody>
      </p:sp>
    </p:spTree>
    <p:extLst>
      <p:ext uri="{BB962C8B-B14F-4D97-AF65-F5344CB8AC3E}">
        <p14:creationId xmlns:p14="http://schemas.microsoft.com/office/powerpoint/2010/main" val="13945577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FA0038-7055-434C-B6C4-B8C69565C600}" type="slidenum">
              <a:rPr lang="en-US" smtClean="0"/>
              <a:t>7</a:t>
            </a:fld>
            <a:endParaRPr lang="en-US" dirty="0"/>
          </a:p>
        </p:txBody>
      </p:sp>
    </p:spTree>
    <p:extLst>
      <p:ext uri="{BB962C8B-B14F-4D97-AF65-F5344CB8AC3E}">
        <p14:creationId xmlns:p14="http://schemas.microsoft.com/office/powerpoint/2010/main" val="3961989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FA0038-7055-434C-B6C4-B8C69565C600}" type="slidenum">
              <a:rPr lang="en-US" smtClean="0"/>
              <a:t>10</a:t>
            </a:fld>
            <a:endParaRPr lang="en-US" dirty="0"/>
          </a:p>
        </p:txBody>
      </p:sp>
    </p:spTree>
    <p:extLst>
      <p:ext uri="{BB962C8B-B14F-4D97-AF65-F5344CB8AC3E}">
        <p14:creationId xmlns:p14="http://schemas.microsoft.com/office/powerpoint/2010/main" val="2553270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FA0038-7055-434C-B6C4-B8C69565C600}" type="slidenum">
              <a:rPr lang="en-US" smtClean="0"/>
              <a:t>12</a:t>
            </a:fld>
            <a:endParaRPr lang="en-US" dirty="0"/>
          </a:p>
        </p:txBody>
      </p:sp>
    </p:spTree>
    <p:extLst>
      <p:ext uri="{BB962C8B-B14F-4D97-AF65-F5344CB8AC3E}">
        <p14:creationId xmlns:p14="http://schemas.microsoft.com/office/powerpoint/2010/main" val="9695207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49BF2D20-DAE2-42DC-9AB8-77B7B38D7307}"/>
              </a:ext>
            </a:extLst>
          </p:cNvPr>
          <p:cNvSpPr>
            <a:spLocks noGrp="1"/>
          </p:cNvSpPr>
          <p:nvPr>
            <p:ph type="pic" sz="quarter" idx="13"/>
          </p:nvPr>
        </p:nvSpPr>
        <p:spPr>
          <a:xfrm>
            <a:off x="838200" y="0"/>
            <a:ext cx="11353800" cy="5791201"/>
          </a:xfrm>
          <a:custGeom>
            <a:avLst/>
            <a:gdLst>
              <a:gd name="connsiteX0" fmla="*/ 1 w 11353800"/>
              <a:gd name="connsiteY0" fmla="*/ 5791200 h 5791201"/>
              <a:gd name="connsiteX1" fmla="*/ 6662737 w 11353800"/>
              <a:gd name="connsiteY1" fmla="*/ 5791200 h 5791201"/>
              <a:gd name="connsiteX2" fmla="*/ 6662737 w 11353800"/>
              <a:gd name="connsiteY2" fmla="*/ 5791201 h 5791201"/>
              <a:gd name="connsiteX3" fmla="*/ 1 w 11353800"/>
              <a:gd name="connsiteY3" fmla="*/ 5791201 h 5791201"/>
              <a:gd name="connsiteX4" fmla="*/ 0 w 11353800"/>
              <a:gd name="connsiteY4" fmla="*/ 0 h 5791201"/>
              <a:gd name="connsiteX5" fmla="*/ 11353800 w 11353800"/>
              <a:gd name="connsiteY5" fmla="*/ 0 h 5791201"/>
              <a:gd name="connsiteX6" fmla="*/ 11353800 w 11353800"/>
              <a:gd name="connsiteY6" fmla="*/ 5791200 h 5791201"/>
              <a:gd name="connsiteX7" fmla="*/ 6662737 w 11353800"/>
              <a:gd name="connsiteY7" fmla="*/ 5791200 h 5791201"/>
              <a:gd name="connsiteX8" fmla="*/ 6662737 w 11353800"/>
              <a:gd name="connsiteY8" fmla="*/ 2531373 h 5791201"/>
              <a:gd name="connsiteX9" fmla="*/ 1 w 11353800"/>
              <a:gd name="connsiteY9" fmla="*/ 2531373 h 5791201"/>
              <a:gd name="connsiteX10" fmla="*/ 1 w 11353800"/>
              <a:gd name="connsiteY10" fmla="*/ 5791200 h 5791201"/>
              <a:gd name="connsiteX11" fmla="*/ 0 w 11353800"/>
              <a:gd name="connsiteY11" fmla="*/ 5791200 h 5791201"/>
              <a:gd name="connsiteX0" fmla="*/ 1 w 11353800"/>
              <a:gd name="connsiteY0" fmla="*/ 5791200 h 5791201"/>
              <a:gd name="connsiteX1" fmla="*/ 6662737 w 11353800"/>
              <a:gd name="connsiteY1" fmla="*/ 5791200 h 5791201"/>
              <a:gd name="connsiteX2" fmla="*/ 6662737 w 11353800"/>
              <a:gd name="connsiteY2" fmla="*/ 5791201 h 5791201"/>
              <a:gd name="connsiteX3" fmla="*/ 1 w 11353800"/>
              <a:gd name="connsiteY3" fmla="*/ 5791201 h 5791201"/>
              <a:gd name="connsiteX4" fmla="*/ 1 w 11353800"/>
              <a:gd name="connsiteY4" fmla="*/ 5791200 h 5791201"/>
              <a:gd name="connsiteX5" fmla="*/ 0 w 11353800"/>
              <a:gd name="connsiteY5" fmla="*/ 0 h 5791201"/>
              <a:gd name="connsiteX6" fmla="*/ 11353800 w 11353800"/>
              <a:gd name="connsiteY6" fmla="*/ 0 h 5791201"/>
              <a:gd name="connsiteX7" fmla="*/ 11353800 w 11353800"/>
              <a:gd name="connsiteY7" fmla="*/ 5791200 h 5791201"/>
              <a:gd name="connsiteX8" fmla="*/ 6662737 w 11353800"/>
              <a:gd name="connsiteY8" fmla="*/ 5791200 h 5791201"/>
              <a:gd name="connsiteX9" fmla="*/ 6662737 w 11353800"/>
              <a:gd name="connsiteY9" fmla="*/ 3390355 h 5791201"/>
              <a:gd name="connsiteX10" fmla="*/ 1 w 11353800"/>
              <a:gd name="connsiteY10" fmla="*/ 2531373 h 5791201"/>
              <a:gd name="connsiteX11" fmla="*/ 1 w 11353800"/>
              <a:gd name="connsiteY11" fmla="*/ 5791200 h 5791201"/>
              <a:gd name="connsiteX12" fmla="*/ 0 w 11353800"/>
              <a:gd name="connsiteY12" fmla="*/ 5791200 h 5791201"/>
              <a:gd name="connsiteX13" fmla="*/ 0 w 11353800"/>
              <a:gd name="connsiteY13" fmla="*/ 0 h 5791201"/>
              <a:gd name="connsiteX0" fmla="*/ 1 w 11353800"/>
              <a:gd name="connsiteY0" fmla="*/ 5791200 h 5791201"/>
              <a:gd name="connsiteX1" fmla="*/ 6662737 w 11353800"/>
              <a:gd name="connsiteY1" fmla="*/ 5791200 h 5791201"/>
              <a:gd name="connsiteX2" fmla="*/ 6662737 w 11353800"/>
              <a:gd name="connsiteY2" fmla="*/ 5791201 h 5791201"/>
              <a:gd name="connsiteX3" fmla="*/ 1 w 11353800"/>
              <a:gd name="connsiteY3" fmla="*/ 5791201 h 5791201"/>
              <a:gd name="connsiteX4" fmla="*/ 1 w 11353800"/>
              <a:gd name="connsiteY4" fmla="*/ 5791200 h 5791201"/>
              <a:gd name="connsiteX5" fmla="*/ 0 w 11353800"/>
              <a:gd name="connsiteY5" fmla="*/ 0 h 5791201"/>
              <a:gd name="connsiteX6" fmla="*/ 11353800 w 11353800"/>
              <a:gd name="connsiteY6" fmla="*/ 0 h 5791201"/>
              <a:gd name="connsiteX7" fmla="*/ 11353800 w 11353800"/>
              <a:gd name="connsiteY7" fmla="*/ 5791200 h 5791201"/>
              <a:gd name="connsiteX8" fmla="*/ 6662737 w 11353800"/>
              <a:gd name="connsiteY8" fmla="*/ 5791200 h 5791201"/>
              <a:gd name="connsiteX9" fmla="*/ 6662737 w 11353800"/>
              <a:gd name="connsiteY9" fmla="*/ 3390355 h 5791201"/>
              <a:gd name="connsiteX10" fmla="*/ 1 w 11353800"/>
              <a:gd name="connsiteY10" fmla="*/ 3390355 h 5791201"/>
              <a:gd name="connsiteX11" fmla="*/ 1 w 11353800"/>
              <a:gd name="connsiteY11" fmla="*/ 5791200 h 5791201"/>
              <a:gd name="connsiteX12" fmla="*/ 0 w 11353800"/>
              <a:gd name="connsiteY12" fmla="*/ 5791200 h 5791201"/>
              <a:gd name="connsiteX13" fmla="*/ 0 w 11353800"/>
              <a:gd name="connsiteY13" fmla="*/ 0 h 579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353800" h="5791201">
                <a:moveTo>
                  <a:pt x="1" y="5791200"/>
                </a:moveTo>
                <a:lnTo>
                  <a:pt x="6662737" y="5791200"/>
                </a:lnTo>
                <a:lnTo>
                  <a:pt x="6662737" y="5791201"/>
                </a:lnTo>
                <a:lnTo>
                  <a:pt x="1" y="5791201"/>
                </a:lnTo>
                <a:lnTo>
                  <a:pt x="1" y="5791200"/>
                </a:lnTo>
                <a:close/>
                <a:moveTo>
                  <a:pt x="0" y="0"/>
                </a:moveTo>
                <a:lnTo>
                  <a:pt x="11353800" y="0"/>
                </a:lnTo>
                <a:lnTo>
                  <a:pt x="11353800" y="5791200"/>
                </a:lnTo>
                <a:lnTo>
                  <a:pt x="6662737" y="5791200"/>
                </a:lnTo>
                <a:lnTo>
                  <a:pt x="6662737" y="3390355"/>
                </a:lnTo>
                <a:lnTo>
                  <a:pt x="1" y="3390355"/>
                </a:lnTo>
                <a:lnTo>
                  <a:pt x="1" y="5791200"/>
                </a:lnTo>
                <a:lnTo>
                  <a:pt x="0" y="5791200"/>
                </a:lnTo>
                <a:lnTo>
                  <a:pt x="0" y="0"/>
                </a:lnTo>
                <a:close/>
              </a:path>
            </a:pathLst>
          </a:custGeom>
          <a:solidFill>
            <a:schemeClr val="bg2"/>
          </a:solidFill>
        </p:spPr>
        <p:txBody>
          <a:bodyPr wrap="square" anchor="t">
            <a:noAutofit/>
          </a:bodyPr>
          <a:lstStyle>
            <a:lvl1pPr marL="0" indent="0" algn="ctr">
              <a:buNone/>
              <a:defRPr/>
            </a:lvl1p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200" y="3429000"/>
            <a:ext cx="6548438" cy="2057400"/>
          </a:xfrm>
        </p:spPr>
        <p:txBody>
          <a:bodyPr anchor="b">
            <a:noAutofit/>
          </a:bodyPr>
          <a:lstStyle>
            <a:lvl1pPr>
              <a:defRPr sz="6000"/>
            </a:lvl1pPr>
          </a:lstStyle>
          <a:p>
            <a:r>
              <a:rPr lang="en-US" dirty="0"/>
              <a:t>CLICK TO EDIT MASTER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5486400"/>
            <a:ext cx="6548438" cy="304801"/>
          </a:xfrm>
        </p:spPr>
        <p:txBody>
          <a:bodyPr>
            <a:normAutofit/>
          </a:bodyPr>
          <a:lstStyle>
            <a:lvl1pPr marL="0" indent="0">
              <a:buNone/>
              <a:defRPr sz="1600" spc="300"/>
            </a:lvl1pPr>
          </a:lstStyle>
          <a:p>
            <a:pPr lvl="0"/>
            <a:r>
              <a:rPr lang="en-US" dirty="0"/>
              <a:t>WEBSITE GOES HERE</a:t>
            </a:r>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BF98B-2743-4B47-AE32-9926CC2BF549}"/>
              </a:ext>
            </a:extLst>
          </p:cNvPr>
          <p:cNvSpPr>
            <a:spLocks noGrp="1"/>
          </p:cNvSpPr>
          <p:nvPr>
            <p:ph type="title"/>
          </p:nvPr>
        </p:nvSpPr>
        <p:spPr>
          <a:xfrm>
            <a:off x="839788" y="365125"/>
            <a:ext cx="10515600" cy="1325563"/>
          </a:xfrm>
        </p:spPr>
        <p:txBody>
          <a:bodyPr/>
          <a:lstStyle>
            <a:lvl1pPr>
              <a:defRPr>
                <a:solidFill>
                  <a:schemeClr val="tx2"/>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AC6908B9-8BB9-5247-A9CC-EADBF62AB670}"/>
              </a:ext>
            </a:extLst>
          </p:cNvPr>
          <p:cNvSpPr>
            <a:spLocks noGrp="1"/>
          </p:cNvSpPr>
          <p:nvPr>
            <p:ph sz="half" idx="2"/>
          </p:nvPr>
        </p:nvSpPr>
        <p:spPr>
          <a:xfrm>
            <a:off x="839788" y="1885361"/>
            <a:ext cx="5157787" cy="4304302"/>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a:extLst>
              <a:ext uri="{FF2B5EF4-FFF2-40B4-BE49-F238E27FC236}">
                <a16:creationId xmlns:a16="http://schemas.microsoft.com/office/drawing/2014/main" id="{A5572680-8F07-DD43-A1EC-F836900FFE13}"/>
              </a:ext>
            </a:extLst>
          </p:cNvPr>
          <p:cNvSpPr>
            <a:spLocks noGrp="1"/>
          </p:cNvSpPr>
          <p:nvPr>
            <p:ph sz="quarter" idx="4"/>
          </p:nvPr>
        </p:nvSpPr>
        <p:spPr>
          <a:xfrm>
            <a:off x="6172200" y="1885361"/>
            <a:ext cx="5183188" cy="4304302"/>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102532F2-B96C-DE47-9F25-34728C00D913}"/>
              </a:ext>
            </a:extLst>
          </p:cNvPr>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4138893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Photos in Squares">
    <p:spTree>
      <p:nvGrpSpPr>
        <p:cNvPr id="1" name=""/>
        <p:cNvGrpSpPr/>
        <p:nvPr/>
      </p:nvGrpSpPr>
      <p:grpSpPr>
        <a:xfrm>
          <a:off x="0" y="0"/>
          <a:ext cx="0" cy="0"/>
          <a:chOff x="0" y="0"/>
          <a:chExt cx="0" cy="0"/>
        </a:xfrm>
      </p:grpSpPr>
      <p:sp>
        <p:nvSpPr>
          <p:cNvPr id="13" name="Полилиния 12"/>
          <p:cNvSpPr>
            <a:spLocks noGrp="1"/>
          </p:cNvSpPr>
          <p:nvPr>
            <p:ph type="pic" sz="quarter" idx="14"/>
          </p:nvPr>
        </p:nvSpPr>
        <p:spPr>
          <a:xfrm>
            <a:off x="6458601" y="-13063"/>
            <a:ext cx="4984597" cy="6881852"/>
          </a:xfrm>
          <a:custGeom>
            <a:avLst/>
            <a:gdLst>
              <a:gd name="connsiteX0" fmla="*/ 1503648 w 9969194"/>
              <a:gd name="connsiteY0" fmla="*/ 0 h 13763703"/>
              <a:gd name="connsiteX1" fmla="*/ 5527552 w 9969194"/>
              <a:gd name="connsiteY1" fmla="*/ 0 h 13763703"/>
              <a:gd name="connsiteX2" fmla="*/ 5527552 w 9969194"/>
              <a:gd name="connsiteY2" fmla="*/ 1227909 h 13763703"/>
              <a:gd name="connsiteX3" fmla="*/ 7022614 w 9969194"/>
              <a:gd name="connsiteY3" fmla="*/ 1227909 h 13763703"/>
              <a:gd name="connsiteX4" fmla="*/ 7022614 w 9969194"/>
              <a:gd name="connsiteY4" fmla="*/ 2794727 h 13763703"/>
              <a:gd name="connsiteX5" fmla="*/ 9969194 w 9969194"/>
              <a:gd name="connsiteY5" fmla="*/ 2794727 h 13763703"/>
              <a:gd name="connsiteX6" fmla="*/ 9969194 w 9969194"/>
              <a:gd name="connsiteY6" fmla="*/ 5957026 h 13763703"/>
              <a:gd name="connsiteX7" fmla="*/ 8950610 w 9969194"/>
              <a:gd name="connsiteY7" fmla="*/ 5957026 h 13763703"/>
              <a:gd name="connsiteX8" fmla="*/ 8950610 w 9969194"/>
              <a:gd name="connsiteY8" fmla="*/ 12565789 h 13763703"/>
              <a:gd name="connsiteX9" fmla="*/ 1869952 w 9969194"/>
              <a:gd name="connsiteY9" fmla="*/ 12565789 h 13763703"/>
              <a:gd name="connsiteX10" fmla="*/ 1869952 w 9969194"/>
              <a:gd name="connsiteY10" fmla="*/ 13763703 h 13763703"/>
              <a:gd name="connsiteX11" fmla="*/ 0 w 9969194"/>
              <a:gd name="connsiteY11" fmla="*/ 13763703 h 13763703"/>
              <a:gd name="connsiteX12" fmla="*/ 0 w 9969194"/>
              <a:gd name="connsiteY12" fmla="*/ 12096207 h 13763703"/>
              <a:gd name="connsiteX13" fmla="*/ 1503648 w 9969194"/>
              <a:gd name="connsiteY13" fmla="*/ 12096207 h 13763703"/>
              <a:gd name="connsiteX14" fmla="*/ 1503648 w 9969194"/>
              <a:gd name="connsiteY14" fmla="*/ 5147401 h 13763703"/>
              <a:gd name="connsiteX15" fmla="*/ 6808482 w 9969194"/>
              <a:gd name="connsiteY15" fmla="*/ 5147401 h 13763703"/>
              <a:gd name="connsiteX16" fmla="*/ 6808482 w 9969194"/>
              <a:gd name="connsiteY16" fmla="*/ 3088415 h 13763703"/>
              <a:gd name="connsiteX17" fmla="*/ 5160598 w 9969194"/>
              <a:gd name="connsiteY17" fmla="*/ 3088415 h 13763703"/>
              <a:gd name="connsiteX18" fmla="*/ 5160598 w 9969194"/>
              <a:gd name="connsiteY18" fmla="*/ 1436915 h 13763703"/>
              <a:gd name="connsiteX19" fmla="*/ 1503648 w 9969194"/>
              <a:gd name="connsiteY19" fmla="*/ 1436915 h 13763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969194" h="13763703">
                <a:moveTo>
                  <a:pt x="1503648" y="0"/>
                </a:moveTo>
                <a:lnTo>
                  <a:pt x="5527552" y="0"/>
                </a:lnTo>
                <a:lnTo>
                  <a:pt x="5527552" y="1227909"/>
                </a:lnTo>
                <a:lnTo>
                  <a:pt x="7022614" y="1227909"/>
                </a:lnTo>
                <a:lnTo>
                  <a:pt x="7022614" y="2794727"/>
                </a:lnTo>
                <a:lnTo>
                  <a:pt x="9969194" y="2794727"/>
                </a:lnTo>
                <a:lnTo>
                  <a:pt x="9969194" y="5957026"/>
                </a:lnTo>
                <a:lnTo>
                  <a:pt x="8950610" y="5957026"/>
                </a:lnTo>
                <a:lnTo>
                  <a:pt x="8950610" y="12565789"/>
                </a:lnTo>
                <a:lnTo>
                  <a:pt x="1869952" y="12565789"/>
                </a:lnTo>
                <a:lnTo>
                  <a:pt x="1869952" y="13763703"/>
                </a:lnTo>
                <a:lnTo>
                  <a:pt x="0" y="13763703"/>
                </a:lnTo>
                <a:lnTo>
                  <a:pt x="0" y="12096207"/>
                </a:lnTo>
                <a:lnTo>
                  <a:pt x="1503648" y="12096207"/>
                </a:lnTo>
                <a:lnTo>
                  <a:pt x="1503648" y="5147401"/>
                </a:lnTo>
                <a:lnTo>
                  <a:pt x="6808482" y="5147401"/>
                </a:lnTo>
                <a:lnTo>
                  <a:pt x="6808482" y="3088415"/>
                </a:lnTo>
                <a:lnTo>
                  <a:pt x="5160598" y="3088415"/>
                </a:lnTo>
                <a:lnTo>
                  <a:pt x="5160598" y="1436915"/>
                </a:lnTo>
                <a:lnTo>
                  <a:pt x="1503648" y="1436915"/>
                </a:lnTo>
                <a:close/>
              </a:path>
            </a:pathLst>
          </a:custGeom>
          <a:ln w="3175">
            <a:miter lim="400000"/>
          </a:ln>
          <a:extLst>
            <a:ext uri="{C572A759-6A51-4108-AA02-DFA0A04FC94B}">
              <ma14:wrappingTextBoxFlag xmlns="" xmlns:ma14="http://schemas.microsoft.com/office/mac/drawingml/2011/main" val="1"/>
            </a:ext>
          </a:extLst>
        </p:spPr>
        <p:txBody>
          <a:bodyPr wrap="square" anchor="ctr">
            <a:noAutofit/>
          </a:bodyPr>
          <a:lstStyle>
            <a:lvl1pPr marL="0" indent="0" algn="ctr">
              <a:buNone/>
              <a:defRPr/>
            </a:lvl1pPr>
          </a:lstStyle>
          <a:p>
            <a:r>
              <a:rPr lang="en-US"/>
              <a:t>Click icon to add picture</a:t>
            </a:r>
            <a:endParaRPr lang="en-US" dirty="0"/>
          </a:p>
        </p:txBody>
      </p:sp>
      <p:sp>
        <p:nvSpPr>
          <p:cNvPr id="7" name="Shape 223">
            <a:extLst>
              <a:ext uri="{FF2B5EF4-FFF2-40B4-BE49-F238E27FC236}">
                <a16:creationId xmlns:a16="http://schemas.microsoft.com/office/drawing/2014/main" id="{00159812-53E9-D848-9606-198A5B9858E2}"/>
              </a:ext>
            </a:extLst>
          </p:cNvPr>
          <p:cNvSpPr/>
          <p:nvPr userDrawn="1"/>
        </p:nvSpPr>
        <p:spPr>
          <a:xfrm>
            <a:off x="10491266" y="1562652"/>
            <a:ext cx="1562173" cy="1562173"/>
          </a:xfrm>
          <a:prstGeom prst="rect">
            <a:avLst/>
          </a:prstGeom>
          <a:ln w="38100">
            <a:solidFill>
              <a:schemeClr val="bg2"/>
            </a:solidFill>
            <a:miter lim="400000"/>
          </a:ln>
        </p:spPr>
        <p:txBody>
          <a:bodyPr lIns="19050" tIns="19050" rIns="19050" bIns="19050" anchor="ctr"/>
          <a:lstStyle/>
          <a:p>
            <a:pPr algn="ctr">
              <a:defRPr sz="3000">
                <a:solidFill>
                  <a:srgbClr val="FFFFFF"/>
                </a:solidFill>
                <a:latin typeface="Helvetica Light"/>
                <a:ea typeface="Helvetica Light"/>
                <a:cs typeface="Helvetica Light"/>
                <a:sym typeface="Helvetica Light"/>
              </a:defRPr>
            </a:pPr>
            <a:endParaRPr sz="1500" dirty="0">
              <a:solidFill>
                <a:schemeClr val="bg2"/>
              </a:solidFill>
            </a:endParaRPr>
          </a:p>
        </p:txBody>
      </p:sp>
      <p:sp>
        <p:nvSpPr>
          <p:cNvPr id="8" name="Shape 224">
            <a:extLst>
              <a:ext uri="{FF2B5EF4-FFF2-40B4-BE49-F238E27FC236}">
                <a16:creationId xmlns:a16="http://schemas.microsoft.com/office/drawing/2014/main" id="{B6EC8FD8-5421-9645-9F0E-CBC6D7CF690B}"/>
              </a:ext>
            </a:extLst>
          </p:cNvPr>
          <p:cNvSpPr/>
          <p:nvPr userDrawn="1"/>
        </p:nvSpPr>
        <p:spPr>
          <a:xfrm>
            <a:off x="7144406" y="879573"/>
            <a:ext cx="662702" cy="662702"/>
          </a:xfrm>
          <a:prstGeom prst="rect">
            <a:avLst/>
          </a:prstGeom>
          <a:ln w="38100">
            <a:solidFill>
              <a:schemeClr val="bg2"/>
            </a:solidFill>
            <a:miter lim="400000"/>
          </a:ln>
        </p:spPr>
        <p:txBody>
          <a:bodyPr lIns="19050" tIns="19050" rIns="19050" bIns="19050" anchor="ctr"/>
          <a:lstStyle/>
          <a:p>
            <a:pPr algn="ctr">
              <a:defRPr sz="3000">
                <a:solidFill>
                  <a:srgbClr val="FFFFFF"/>
                </a:solidFill>
                <a:latin typeface="Helvetica Light"/>
                <a:ea typeface="Helvetica Light"/>
                <a:cs typeface="Helvetica Light"/>
                <a:sym typeface="Helvetica Light"/>
              </a:defRPr>
            </a:pPr>
            <a:endParaRPr sz="1500" dirty="0">
              <a:solidFill>
                <a:schemeClr val="bg2"/>
              </a:solidFill>
            </a:endParaRPr>
          </a:p>
        </p:txBody>
      </p:sp>
      <p:sp>
        <p:nvSpPr>
          <p:cNvPr id="9" name="Shape 225">
            <a:extLst>
              <a:ext uri="{FF2B5EF4-FFF2-40B4-BE49-F238E27FC236}">
                <a16:creationId xmlns:a16="http://schemas.microsoft.com/office/drawing/2014/main" id="{FB52FD4B-1ED8-5C42-8013-FD61B2A3A2CB}"/>
              </a:ext>
            </a:extLst>
          </p:cNvPr>
          <p:cNvSpPr/>
          <p:nvPr userDrawn="1"/>
        </p:nvSpPr>
        <p:spPr>
          <a:xfrm>
            <a:off x="11488701" y="6383701"/>
            <a:ext cx="781358" cy="781358"/>
          </a:xfrm>
          <a:prstGeom prst="rect">
            <a:avLst/>
          </a:prstGeom>
          <a:ln w="38100">
            <a:solidFill>
              <a:schemeClr val="bg2"/>
            </a:solidFill>
            <a:miter lim="400000"/>
          </a:ln>
        </p:spPr>
        <p:txBody>
          <a:bodyPr lIns="19050" tIns="19050" rIns="19050" bIns="19050" anchor="ctr"/>
          <a:lstStyle/>
          <a:p>
            <a:pPr algn="ctr">
              <a:defRPr sz="3000">
                <a:solidFill>
                  <a:srgbClr val="FFFFFF"/>
                </a:solidFill>
                <a:latin typeface="Helvetica Light"/>
                <a:ea typeface="Helvetica Light"/>
                <a:cs typeface="Helvetica Light"/>
                <a:sym typeface="Helvetica Light"/>
              </a:defRPr>
            </a:pPr>
            <a:endParaRPr sz="1500" dirty="0">
              <a:solidFill>
                <a:schemeClr val="bg2"/>
              </a:solidFill>
            </a:endParaRPr>
          </a:p>
        </p:txBody>
      </p:sp>
      <p:sp>
        <p:nvSpPr>
          <p:cNvPr id="14" name="Title 1">
            <a:extLst>
              <a:ext uri="{FF2B5EF4-FFF2-40B4-BE49-F238E27FC236}">
                <a16:creationId xmlns:a16="http://schemas.microsoft.com/office/drawing/2014/main" id="{69038DA1-6D5C-EA47-BDA4-388C0BC571DF}"/>
              </a:ext>
            </a:extLst>
          </p:cNvPr>
          <p:cNvSpPr>
            <a:spLocks noGrp="1"/>
          </p:cNvSpPr>
          <p:nvPr>
            <p:ph type="title" hasCustomPrompt="1"/>
          </p:nvPr>
        </p:nvSpPr>
        <p:spPr>
          <a:xfrm>
            <a:off x="1328737" y="786810"/>
            <a:ext cx="4008437" cy="1395208"/>
          </a:xfrm>
        </p:spPr>
        <p:txBody>
          <a:bodyPr lIns="0" anchor="b"/>
          <a:lstStyle/>
          <a:p>
            <a:r>
              <a:rPr lang="en-US" dirty="0"/>
              <a:t>TITLE GOES</a:t>
            </a:r>
            <a:br>
              <a:rPr lang="en-US" dirty="0"/>
            </a:br>
            <a:r>
              <a:rPr lang="en-US" dirty="0"/>
              <a:t>HERE</a:t>
            </a:r>
          </a:p>
        </p:txBody>
      </p:sp>
      <p:sp>
        <p:nvSpPr>
          <p:cNvPr id="15" name="Text Placeholder 11">
            <a:extLst>
              <a:ext uri="{FF2B5EF4-FFF2-40B4-BE49-F238E27FC236}">
                <a16:creationId xmlns:a16="http://schemas.microsoft.com/office/drawing/2014/main" id="{D7404C76-F118-6149-96DF-BF25D43E26AD}"/>
              </a:ext>
            </a:extLst>
          </p:cNvPr>
          <p:cNvSpPr>
            <a:spLocks noGrp="1"/>
          </p:cNvSpPr>
          <p:nvPr>
            <p:ph type="body" sz="quarter" idx="11"/>
          </p:nvPr>
        </p:nvSpPr>
        <p:spPr>
          <a:xfrm>
            <a:off x="1328738" y="3019352"/>
            <a:ext cx="4008437" cy="3099153"/>
          </a:xfrm>
        </p:spPr>
        <p:txBody>
          <a:bodyPr lIns="0">
            <a:normAutofit/>
          </a:bodyPr>
          <a:lstStyle>
            <a:lvl1pPr>
              <a:lnSpc>
                <a:spcPct val="150000"/>
              </a:lnSpc>
              <a:defRPr sz="1200" spc="0">
                <a:solidFill>
                  <a:schemeClr val="tx2"/>
                </a:solidFill>
              </a:defRPr>
            </a:lvl1pPr>
            <a:lvl2pPr>
              <a:lnSpc>
                <a:spcPct val="150000"/>
              </a:lnSpc>
              <a:defRPr sz="1100" spc="0">
                <a:solidFill>
                  <a:schemeClr val="tx2"/>
                </a:solidFill>
              </a:defRPr>
            </a:lvl2pPr>
            <a:lvl3pPr>
              <a:lnSpc>
                <a:spcPct val="150000"/>
              </a:lnSpc>
              <a:defRPr sz="1050" spc="0">
                <a:solidFill>
                  <a:schemeClr val="tx2"/>
                </a:solidFill>
              </a:defRPr>
            </a:lvl3pPr>
            <a:lvl4pPr>
              <a:lnSpc>
                <a:spcPct val="150000"/>
              </a:lnSpc>
              <a:defRPr sz="1000" spc="0">
                <a:solidFill>
                  <a:schemeClr val="tx2"/>
                </a:solidFill>
              </a:defRPr>
            </a:lvl4pPr>
            <a:lvl5pPr>
              <a:lnSpc>
                <a:spcPct val="150000"/>
              </a:lnSpc>
              <a:defRPr sz="1000" spc="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11">
            <a:extLst>
              <a:ext uri="{FF2B5EF4-FFF2-40B4-BE49-F238E27FC236}">
                <a16:creationId xmlns:a16="http://schemas.microsoft.com/office/drawing/2014/main" id="{7205F80F-3B88-A44D-812A-11909F0C93D8}"/>
              </a:ext>
            </a:extLst>
          </p:cNvPr>
          <p:cNvSpPr>
            <a:spLocks noGrp="1"/>
          </p:cNvSpPr>
          <p:nvPr>
            <p:ph type="body" sz="quarter" idx="12" hasCustomPrompt="1"/>
          </p:nvPr>
        </p:nvSpPr>
        <p:spPr>
          <a:xfrm>
            <a:off x="1328738" y="2247679"/>
            <a:ext cx="4008437" cy="602887"/>
          </a:xfrm>
        </p:spPr>
        <p:txBody>
          <a:bodyPr lIns="0" anchor="t">
            <a:normAutofit/>
          </a:bodyPr>
          <a:lstStyle>
            <a:lvl1pPr marL="0" indent="0">
              <a:buNone/>
              <a:defRPr sz="1400" spc="300">
                <a:solidFill>
                  <a:schemeClr val="tx2"/>
                </a:solidFill>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Tree>
    <p:extLst>
      <p:ext uri="{BB962C8B-B14F-4D97-AF65-F5344CB8AC3E}">
        <p14:creationId xmlns:p14="http://schemas.microsoft.com/office/powerpoint/2010/main" val="4141909845"/>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200" y="2655077"/>
            <a:ext cx="6548438" cy="2831323"/>
          </a:xfrm>
        </p:spPr>
        <p:txBody>
          <a:bodyPr anchor="b">
            <a:noAutofit/>
          </a:bodyPr>
          <a:lstStyle>
            <a:lvl1pPr>
              <a:defRPr sz="6000"/>
            </a:lvl1pPr>
          </a:lstStyle>
          <a:p>
            <a:r>
              <a:rPr lang="en-US" dirty="0"/>
              <a:t>CLICK TO EDIT MASTER TITLE</a:t>
            </a:r>
          </a:p>
        </p:txBody>
      </p:sp>
      <p:sp>
        <p:nvSpPr>
          <p:cNvPr id="5" name="Subtitle 2">
            <a:extLst>
              <a:ext uri="{FF2B5EF4-FFF2-40B4-BE49-F238E27FC236}">
                <a16:creationId xmlns:a16="http://schemas.microsoft.com/office/drawing/2014/main" id="{CB11A616-4D84-4BF3-86C7-9F1BBDAD3A83}"/>
              </a:ext>
            </a:extLst>
          </p:cNvPr>
          <p:cNvSpPr>
            <a:spLocks noGrp="1"/>
          </p:cNvSpPr>
          <p:nvPr>
            <p:ph type="subTitle" idx="1"/>
          </p:nvPr>
        </p:nvSpPr>
        <p:spPr>
          <a:xfrm>
            <a:off x="838200" y="5486400"/>
            <a:ext cx="6548438" cy="69758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4427259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6BA20-74C4-B146-8DF6-85C573E19DB1}"/>
              </a:ext>
            </a:extLst>
          </p:cNvPr>
          <p:cNvSpPr>
            <a:spLocks noGrp="1"/>
          </p:cNvSpPr>
          <p:nvPr>
            <p:ph type="title" hasCustomPrompt="1"/>
          </p:nvPr>
        </p:nvSpPr>
        <p:spPr>
          <a:xfrm>
            <a:off x="1148373" y="1488558"/>
            <a:ext cx="5445858" cy="2704640"/>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9789FC2C-42AA-424F-9223-5F73B95D7C36}"/>
              </a:ext>
            </a:extLst>
          </p:cNvPr>
          <p:cNvSpPr>
            <a:spLocks noGrp="1"/>
          </p:cNvSpPr>
          <p:nvPr>
            <p:ph type="body" idx="1" hasCustomPrompt="1"/>
          </p:nvPr>
        </p:nvSpPr>
        <p:spPr>
          <a:xfrm>
            <a:off x="1148373" y="4220187"/>
            <a:ext cx="5445858" cy="1223684"/>
          </a:xfrm>
        </p:spPr>
        <p:txBody>
          <a:bodyPr>
            <a:normAutofit/>
          </a:bodyPr>
          <a:lstStyle>
            <a:lvl1pPr marL="0" indent="0">
              <a:buNone/>
              <a:defRPr sz="1800" b="0" i="0" spc="300">
                <a:solidFill>
                  <a:schemeClr val="tx1"/>
                </a:solidFill>
                <a:latin typeface="+mn-lt"/>
                <a:cs typeface="Gill Sans Light" panose="020B0302020104020203" pitchFamily="34" charset="-79"/>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0347444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356FC21-A32D-44DC-BED7-08CEBB3B9090}"/>
              </a:ext>
            </a:extLst>
          </p:cNvPr>
          <p:cNvSpPr>
            <a:spLocks noGrp="1"/>
          </p:cNvSpPr>
          <p:nvPr>
            <p:ph type="ftr" sz="quarter" idx="10"/>
          </p:nvPr>
        </p:nvSpPr>
        <p:spPr/>
        <p:txBody>
          <a:bodyPr/>
          <a:lstStyle/>
          <a:p>
            <a:r>
              <a:rPr lang="en-US" noProof="0" dirty="0"/>
              <a:t>Add a footer</a:t>
            </a:r>
          </a:p>
        </p:txBody>
      </p:sp>
      <p:sp>
        <p:nvSpPr>
          <p:cNvPr id="9" name="Title 1">
            <a:extLst>
              <a:ext uri="{FF2B5EF4-FFF2-40B4-BE49-F238E27FC236}">
                <a16:creationId xmlns:a16="http://schemas.microsoft.com/office/drawing/2014/main" id="{CB2B6249-6B58-2F44-83C2-208195C23642}"/>
              </a:ext>
            </a:extLst>
          </p:cNvPr>
          <p:cNvSpPr>
            <a:spLocks noGrp="1"/>
          </p:cNvSpPr>
          <p:nvPr>
            <p:ph type="title"/>
          </p:nvPr>
        </p:nvSpPr>
        <p:spPr>
          <a:xfrm>
            <a:off x="838200" y="21057"/>
            <a:ext cx="10515600" cy="986943"/>
          </a:xfrm>
        </p:spPr>
        <p:txBody>
          <a:bodyPr/>
          <a:lstStyle/>
          <a:p>
            <a:r>
              <a:rPr lang="en-US" noProof="0"/>
              <a:t>Click to edit Master title style</a:t>
            </a:r>
          </a:p>
        </p:txBody>
      </p:sp>
    </p:spTree>
    <p:extLst>
      <p:ext uri="{BB962C8B-B14F-4D97-AF65-F5344CB8AC3E}">
        <p14:creationId xmlns:p14="http://schemas.microsoft.com/office/powerpoint/2010/main" val="8650928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356FC21-A32D-44DC-BED7-08CEBB3B9090}"/>
              </a:ext>
            </a:extLst>
          </p:cNvPr>
          <p:cNvSpPr>
            <a:spLocks noGrp="1"/>
          </p:cNvSpPr>
          <p:nvPr>
            <p:ph type="ftr" sz="quarter" idx="10"/>
          </p:nvPr>
        </p:nvSpPr>
        <p:spPr/>
        <p:txBody>
          <a:bodyPr/>
          <a:lstStyle/>
          <a:p>
            <a:r>
              <a:rPr lang="en-US" noProof="0" dirty="0"/>
              <a:t>Add a footer</a:t>
            </a:r>
          </a:p>
        </p:txBody>
      </p:sp>
      <p:sp>
        <p:nvSpPr>
          <p:cNvPr id="9" name="Title 1">
            <a:extLst>
              <a:ext uri="{FF2B5EF4-FFF2-40B4-BE49-F238E27FC236}">
                <a16:creationId xmlns:a16="http://schemas.microsoft.com/office/drawing/2014/main" id="{CB2B6249-6B58-2F44-83C2-208195C23642}"/>
              </a:ext>
            </a:extLst>
          </p:cNvPr>
          <p:cNvSpPr>
            <a:spLocks noGrp="1"/>
          </p:cNvSpPr>
          <p:nvPr>
            <p:ph type="title"/>
          </p:nvPr>
        </p:nvSpPr>
        <p:spPr>
          <a:xfrm>
            <a:off x="838200" y="21057"/>
            <a:ext cx="10515600" cy="986943"/>
          </a:xfrm>
        </p:spPr>
        <p:txBody>
          <a:bodyPr/>
          <a:lstStyle/>
          <a:p>
            <a:r>
              <a:rPr lang="en-US" noProof="0"/>
              <a:t>Click to edit Master title style</a:t>
            </a:r>
          </a:p>
        </p:txBody>
      </p:sp>
      <p:sp>
        <p:nvSpPr>
          <p:cNvPr id="3" name="Text Placeholder 2">
            <a:extLst>
              <a:ext uri="{FF2B5EF4-FFF2-40B4-BE49-F238E27FC236}">
                <a16:creationId xmlns:a16="http://schemas.microsoft.com/office/drawing/2014/main" id="{6B5E0DD3-854B-420F-ADA1-DED8ADDCC3A8}"/>
              </a:ext>
            </a:extLst>
          </p:cNvPr>
          <p:cNvSpPr>
            <a:spLocks noGrp="1"/>
          </p:cNvSpPr>
          <p:nvPr>
            <p:ph type="body" sz="quarter" idx="11"/>
          </p:nvPr>
        </p:nvSpPr>
        <p:spPr>
          <a:xfrm>
            <a:off x="1554163" y="2062956"/>
            <a:ext cx="9083675" cy="2732088"/>
          </a:xfrm>
        </p:spPr>
        <p:txBody>
          <a:bodyPr anchor="ctr">
            <a:normAutofit/>
          </a:bodyPr>
          <a:lstStyle>
            <a:lvl1pPr marL="0" indent="0" algn="ctr">
              <a:buNone/>
              <a:defRPr sz="6000"/>
            </a:lvl1pPr>
            <a:lvl2pPr marL="457200" indent="0">
              <a:buNone/>
              <a:defRPr/>
            </a:lvl2pPr>
          </a:lstStyle>
          <a:p>
            <a:pPr lvl="0"/>
            <a:r>
              <a:rPr lang="en-US" noProof="0"/>
              <a:t>Click to edit Master text styles</a:t>
            </a:r>
          </a:p>
        </p:txBody>
      </p:sp>
    </p:spTree>
    <p:extLst>
      <p:ext uri="{BB962C8B-B14F-4D97-AF65-F5344CB8AC3E}">
        <p14:creationId xmlns:p14="http://schemas.microsoft.com/office/powerpoint/2010/main" val="1181346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Blank ">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A5E4FE9-CEDE-F34D-924F-EB11B49749A2}"/>
              </a:ext>
            </a:extLst>
          </p:cNvPr>
          <p:cNvSpPr>
            <a:spLocks noGrp="1"/>
          </p:cNvSpPr>
          <p:nvPr>
            <p:ph sz="quarter" idx="10"/>
          </p:nvPr>
        </p:nvSpPr>
        <p:spPr>
          <a:xfrm>
            <a:off x="1363424" y="2367777"/>
            <a:ext cx="5056426" cy="3791433"/>
          </a:xfrm>
        </p:spPr>
        <p:txBody>
          <a:bodyPr/>
          <a:lstStyle/>
          <a:p>
            <a:pPr lvl="0"/>
            <a:r>
              <a:rPr lang="en-US"/>
              <a:t>Click to edit Master text styles</a:t>
            </a:r>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6790780" y="839972"/>
            <a:ext cx="4767262" cy="1342045"/>
          </a:xfrm>
        </p:spPr>
        <p:txBody>
          <a:bodyPr lIns="0" anchor="b"/>
          <a:lstStyle/>
          <a:p>
            <a:r>
              <a:rPr lang="en-US" dirty="0"/>
              <a:t>TITLE GOES</a:t>
            </a:r>
            <a:br>
              <a:rPr lang="en-US" dirty="0"/>
            </a:br>
            <a:r>
              <a:rPr lang="en-US" dirty="0"/>
              <a:t>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6790780" y="3019352"/>
            <a:ext cx="4767262" cy="3099153"/>
          </a:xfrm>
        </p:spPr>
        <p:txBody>
          <a:bodyPr lIns="0">
            <a:normAutofit/>
          </a:bodyPr>
          <a:lstStyle>
            <a:lvl1pPr>
              <a:lnSpc>
                <a:spcPct val="150000"/>
              </a:lnSpc>
              <a:defRPr sz="1200" spc="0">
                <a:solidFill>
                  <a:schemeClr val="tx2"/>
                </a:solidFill>
              </a:defRPr>
            </a:lvl1pPr>
            <a:lvl2pPr>
              <a:lnSpc>
                <a:spcPct val="150000"/>
              </a:lnSpc>
              <a:defRPr sz="1100" spc="0">
                <a:solidFill>
                  <a:schemeClr val="tx2"/>
                </a:solidFill>
              </a:defRPr>
            </a:lvl2pPr>
            <a:lvl3pPr>
              <a:lnSpc>
                <a:spcPct val="150000"/>
              </a:lnSpc>
              <a:defRPr sz="1050" spc="0">
                <a:solidFill>
                  <a:schemeClr val="tx2"/>
                </a:solidFill>
              </a:defRPr>
            </a:lvl3pPr>
            <a:lvl4pPr>
              <a:lnSpc>
                <a:spcPct val="150000"/>
              </a:lnSpc>
              <a:defRPr sz="1000" spc="0">
                <a:solidFill>
                  <a:schemeClr val="tx2"/>
                </a:solidFill>
              </a:defRPr>
            </a:lvl4pPr>
            <a:lvl5pPr>
              <a:lnSpc>
                <a:spcPct val="150000"/>
              </a:lnSpc>
              <a:defRPr sz="1000" spc="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6790780" y="2247679"/>
            <a:ext cx="4767262" cy="602887"/>
          </a:xfrm>
        </p:spPr>
        <p:txBody>
          <a:bodyPr lIns="0" anchor="t">
            <a:normAutofit/>
          </a:bodyPr>
          <a:lstStyle>
            <a:lvl1pPr marL="0" indent="0">
              <a:buNone/>
              <a:defRPr sz="1400" spc="300">
                <a:solidFill>
                  <a:schemeClr val="tx2"/>
                </a:solidFill>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Tree>
    <p:extLst>
      <p:ext uri="{BB962C8B-B14F-4D97-AF65-F5344CB8AC3E}">
        <p14:creationId xmlns:p14="http://schemas.microsoft.com/office/powerpoint/2010/main" val="18207819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838200" y="0"/>
            <a:ext cx="10896600" cy="893218"/>
          </a:xfrm>
        </p:spPr>
        <p:txBody>
          <a:bodyPr anchor="b"/>
          <a:lstStyle>
            <a:lvl1pPr algn="ctr">
              <a:defRPr/>
            </a:lvl1pPr>
          </a:lstStyle>
          <a:p>
            <a:r>
              <a:rPr lang="en-US" dirty="0"/>
              <a:t>CLICK TO EDIT MASTER TITLE STYLE</a:t>
            </a:r>
          </a:p>
        </p:txBody>
      </p:sp>
      <p:sp>
        <p:nvSpPr>
          <p:cNvPr id="7" name="Content Placeholder 5">
            <a:extLst>
              <a:ext uri="{FF2B5EF4-FFF2-40B4-BE49-F238E27FC236}">
                <a16:creationId xmlns:a16="http://schemas.microsoft.com/office/drawing/2014/main" id="{D75C1F3A-BBBB-2946-BF9D-CD1C4898C830}"/>
              </a:ext>
            </a:extLst>
          </p:cNvPr>
          <p:cNvSpPr>
            <a:spLocks noGrp="1"/>
          </p:cNvSpPr>
          <p:nvPr>
            <p:ph sz="quarter" idx="10"/>
          </p:nvPr>
        </p:nvSpPr>
        <p:spPr>
          <a:xfrm>
            <a:off x="838200" y="1690688"/>
            <a:ext cx="10896600" cy="4862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838200" y="914483"/>
            <a:ext cx="10896600" cy="602887"/>
          </a:xfrm>
        </p:spPr>
        <p:txBody>
          <a:bodyPr anchor="ctr">
            <a:normAutofit/>
          </a:bodyPr>
          <a:lstStyle>
            <a:lvl1pPr marL="0" indent="0" algn="ctr">
              <a:buNone/>
              <a:defRPr sz="1400" spc="300">
                <a:solidFill>
                  <a:schemeClr val="tx2"/>
                </a:solidFill>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Tree>
    <p:extLst>
      <p:ext uri="{BB962C8B-B14F-4D97-AF65-F5344CB8AC3E}">
        <p14:creationId xmlns:p14="http://schemas.microsoft.com/office/powerpoint/2010/main" val="8508298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356FC21-A32D-44DC-BED7-08CEBB3B9090}"/>
              </a:ext>
            </a:extLst>
          </p:cNvPr>
          <p:cNvSpPr>
            <a:spLocks noGrp="1"/>
          </p:cNvSpPr>
          <p:nvPr>
            <p:ph type="ftr" sz="quarter" idx="10"/>
          </p:nvPr>
        </p:nvSpPr>
        <p:spPr/>
        <p:txBody>
          <a:bodyPr/>
          <a:lstStyle/>
          <a:p>
            <a:r>
              <a:rPr lang="en-US" noProof="0" dirty="0"/>
              <a:t>Add a footer</a:t>
            </a:r>
          </a:p>
        </p:txBody>
      </p:sp>
      <p:sp>
        <p:nvSpPr>
          <p:cNvPr id="9" name="Title 1">
            <a:extLst>
              <a:ext uri="{FF2B5EF4-FFF2-40B4-BE49-F238E27FC236}">
                <a16:creationId xmlns:a16="http://schemas.microsoft.com/office/drawing/2014/main" id="{CB2B6249-6B58-2F44-83C2-208195C23642}"/>
              </a:ext>
            </a:extLst>
          </p:cNvPr>
          <p:cNvSpPr>
            <a:spLocks noGrp="1"/>
          </p:cNvSpPr>
          <p:nvPr>
            <p:ph type="title"/>
          </p:nvPr>
        </p:nvSpPr>
        <p:spPr>
          <a:xfrm>
            <a:off x="839788" y="987426"/>
            <a:ext cx="3932237" cy="1868896"/>
          </a:xfrm>
        </p:spPr>
        <p:txBody>
          <a:bodyPr anchor="b"/>
          <a:lstStyle/>
          <a:p>
            <a:r>
              <a:rPr lang="en-US" noProof="0"/>
              <a:t>Click to edit Master title style</a:t>
            </a:r>
          </a:p>
        </p:txBody>
      </p:sp>
      <p:sp>
        <p:nvSpPr>
          <p:cNvPr id="4" name="Content Placeholder 2">
            <a:extLst>
              <a:ext uri="{FF2B5EF4-FFF2-40B4-BE49-F238E27FC236}">
                <a16:creationId xmlns:a16="http://schemas.microsoft.com/office/drawing/2014/main" id="{51B3D6EB-0B4B-4C00-A78E-E618E038C9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3">
            <a:extLst>
              <a:ext uri="{FF2B5EF4-FFF2-40B4-BE49-F238E27FC236}">
                <a16:creationId xmlns:a16="http://schemas.microsoft.com/office/drawing/2014/main" id="{06353079-34E7-4CF0-8300-BCC1060B3B33}"/>
              </a:ext>
            </a:extLst>
          </p:cNvPr>
          <p:cNvSpPr>
            <a:spLocks noGrp="1"/>
          </p:cNvSpPr>
          <p:nvPr>
            <p:ph type="body" sz="half" idx="2"/>
          </p:nvPr>
        </p:nvSpPr>
        <p:spPr>
          <a:xfrm>
            <a:off x="839788" y="2856322"/>
            <a:ext cx="3932237" cy="301266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33861226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356FC21-A32D-44DC-BED7-08CEBB3B9090}"/>
              </a:ext>
            </a:extLst>
          </p:cNvPr>
          <p:cNvSpPr>
            <a:spLocks noGrp="1"/>
          </p:cNvSpPr>
          <p:nvPr>
            <p:ph type="ftr" sz="quarter" idx="10"/>
          </p:nvPr>
        </p:nvSpPr>
        <p:spPr/>
        <p:txBody>
          <a:bodyPr/>
          <a:lstStyle/>
          <a:p>
            <a:r>
              <a:rPr lang="en-US" noProof="0" dirty="0"/>
              <a:t>Add a footer</a:t>
            </a:r>
          </a:p>
        </p:txBody>
      </p:sp>
      <p:sp>
        <p:nvSpPr>
          <p:cNvPr id="9" name="Title 1">
            <a:extLst>
              <a:ext uri="{FF2B5EF4-FFF2-40B4-BE49-F238E27FC236}">
                <a16:creationId xmlns:a16="http://schemas.microsoft.com/office/drawing/2014/main" id="{CB2B6249-6B58-2F44-83C2-208195C23642}"/>
              </a:ext>
            </a:extLst>
          </p:cNvPr>
          <p:cNvSpPr>
            <a:spLocks noGrp="1"/>
          </p:cNvSpPr>
          <p:nvPr>
            <p:ph type="title"/>
          </p:nvPr>
        </p:nvSpPr>
        <p:spPr>
          <a:xfrm>
            <a:off x="839788" y="987426"/>
            <a:ext cx="3932237" cy="1868896"/>
          </a:xfrm>
        </p:spPr>
        <p:txBody>
          <a:bodyPr anchor="b"/>
          <a:lstStyle/>
          <a:p>
            <a:r>
              <a:rPr lang="en-US" noProof="0"/>
              <a:t>Click to edit Master title style</a:t>
            </a:r>
          </a:p>
        </p:txBody>
      </p:sp>
      <p:sp>
        <p:nvSpPr>
          <p:cNvPr id="5" name="Text Placeholder 3">
            <a:extLst>
              <a:ext uri="{FF2B5EF4-FFF2-40B4-BE49-F238E27FC236}">
                <a16:creationId xmlns:a16="http://schemas.microsoft.com/office/drawing/2014/main" id="{06353079-34E7-4CF0-8300-BCC1060B3B33}"/>
              </a:ext>
            </a:extLst>
          </p:cNvPr>
          <p:cNvSpPr>
            <a:spLocks noGrp="1"/>
          </p:cNvSpPr>
          <p:nvPr>
            <p:ph type="body" sz="half" idx="2"/>
          </p:nvPr>
        </p:nvSpPr>
        <p:spPr>
          <a:xfrm>
            <a:off x="839788" y="2856322"/>
            <a:ext cx="3932237" cy="301266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7" name="Picture Placeholder 2">
            <a:extLst>
              <a:ext uri="{FF2B5EF4-FFF2-40B4-BE49-F238E27FC236}">
                <a16:creationId xmlns:a16="http://schemas.microsoft.com/office/drawing/2014/main" id="{B04B7B3E-1EE1-4212-9F4F-0C7DC6C1584F}"/>
              </a:ext>
            </a:extLst>
          </p:cNvPr>
          <p:cNvSpPr>
            <a:spLocks noGrp="1"/>
          </p:cNvSpPr>
          <p:nvPr>
            <p:ph type="pic" idx="11"/>
          </p:nvPr>
        </p:nvSpPr>
        <p:spPr>
          <a:xfrm>
            <a:off x="5180012"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3259013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Divider with Image">
    <p:spTree>
      <p:nvGrpSpPr>
        <p:cNvPr id="1" name=""/>
        <p:cNvGrpSpPr/>
        <p:nvPr/>
      </p:nvGrpSpPr>
      <p:grpSpPr>
        <a:xfrm>
          <a:off x="0" y="0"/>
          <a:ext cx="0" cy="0"/>
          <a:chOff x="0" y="0"/>
          <a:chExt cx="0" cy="0"/>
        </a:xfrm>
      </p:grpSpPr>
      <p:sp>
        <p:nvSpPr>
          <p:cNvPr id="28" name="Picture Placeholder 27">
            <a:extLst>
              <a:ext uri="{FF2B5EF4-FFF2-40B4-BE49-F238E27FC236}">
                <a16:creationId xmlns:a16="http://schemas.microsoft.com/office/drawing/2014/main" id="{EA8FB924-7820-A342-A545-0DFCE2908E1F}"/>
              </a:ext>
            </a:extLst>
          </p:cNvPr>
          <p:cNvSpPr>
            <a:spLocks noGrp="1"/>
          </p:cNvSpPr>
          <p:nvPr>
            <p:ph type="pic" sz="quarter" idx="13"/>
          </p:nvPr>
        </p:nvSpPr>
        <p:spPr>
          <a:xfrm>
            <a:off x="831850" y="0"/>
            <a:ext cx="1136015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5451231 h 6858000"/>
              <a:gd name="connsiteX5" fmla="*/ 6277708 w 12192000"/>
              <a:gd name="connsiteY5" fmla="*/ 5451231 h 6858000"/>
              <a:gd name="connsiteX6" fmla="*/ 6277708 w 12192000"/>
              <a:gd name="connsiteY6" fmla="*/ 1481138 h 6858000"/>
              <a:gd name="connsiteX7" fmla="*/ 0 w 12192000"/>
              <a:gd name="connsiteY7" fmla="*/ 148113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0"/>
                </a:moveTo>
                <a:lnTo>
                  <a:pt x="12192000" y="0"/>
                </a:lnTo>
                <a:lnTo>
                  <a:pt x="12192000" y="6858000"/>
                </a:lnTo>
                <a:lnTo>
                  <a:pt x="0" y="6858000"/>
                </a:lnTo>
                <a:lnTo>
                  <a:pt x="0" y="5451231"/>
                </a:lnTo>
                <a:lnTo>
                  <a:pt x="6277708" y="5451231"/>
                </a:lnTo>
                <a:lnTo>
                  <a:pt x="6277708" y="1481138"/>
                </a:lnTo>
                <a:lnTo>
                  <a:pt x="0" y="1481138"/>
                </a:lnTo>
                <a:close/>
              </a:path>
            </a:pathLst>
          </a:custGeom>
          <a:solidFill>
            <a:schemeClr val="bg1">
              <a:lumMod val="95000"/>
            </a:schemeClr>
          </a:solidFill>
        </p:spPr>
        <p:txBody>
          <a:bodyPr wrap="square">
            <a:noAutofit/>
          </a:bodyPr>
          <a:lstStyle>
            <a:lvl1pPr marL="0" indent="0" algn="ctr">
              <a:buNone/>
              <a:defRPr sz="1400"/>
            </a:lvl1pPr>
          </a:lstStyle>
          <a:p>
            <a:r>
              <a:rPr lang="en-US"/>
              <a:t>Click icon to add picture</a:t>
            </a:r>
            <a:endParaRPr lang="en-US" dirty="0"/>
          </a:p>
        </p:txBody>
      </p:sp>
      <p:sp>
        <p:nvSpPr>
          <p:cNvPr id="2" name="Title 1">
            <a:extLst>
              <a:ext uri="{FF2B5EF4-FFF2-40B4-BE49-F238E27FC236}">
                <a16:creationId xmlns:a16="http://schemas.microsoft.com/office/drawing/2014/main" id="{1ED6BA20-74C4-B146-8DF6-85C573E19DB1}"/>
              </a:ext>
            </a:extLst>
          </p:cNvPr>
          <p:cNvSpPr>
            <a:spLocks noGrp="1"/>
          </p:cNvSpPr>
          <p:nvPr>
            <p:ph type="title" hasCustomPrompt="1"/>
          </p:nvPr>
        </p:nvSpPr>
        <p:spPr>
          <a:xfrm>
            <a:off x="1148373" y="1488558"/>
            <a:ext cx="5445858" cy="2704640"/>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9789FC2C-42AA-424F-9223-5F73B95D7C36}"/>
              </a:ext>
            </a:extLst>
          </p:cNvPr>
          <p:cNvSpPr>
            <a:spLocks noGrp="1"/>
          </p:cNvSpPr>
          <p:nvPr>
            <p:ph type="body" idx="1" hasCustomPrompt="1"/>
          </p:nvPr>
        </p:nvSpPr>
        <p:spPr>
          <a:xfrm>
            <a:off x="1148373" y="4220187"/>
            <a:ext cx="5445858" cy="1223684"/>
          </a:xfrm>
        </p:spPr>
        <p:txBody>
          <a:bodyPr>
            <a:normAutofit/>
          </a:bodyPr>
          <a:lstStyle>
            <a:lvl1pPr marL="0" indent="0">
              <a:buNone/>
              <a:defRPr sz="1800" b="0" i="0" spc="300">
                <a:solidFill>
                  <a:schemeClr val="tx1"/>
                </a:solidFill>
                <a:latin typeface="+mn-lt"/>
                <a:cs typeface="Gill Sans Light" panose="020B0302020104020203" pitchFamily="34" charset="-79"/>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113273724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solidFill>
            <a:schemeClr val="bg1">
              <a:lumMod val="95000"/>
            </a:schemeClr>
          </a:solidFill>
        </p:spPr>
        <p:txBody>
          <a:bodyPr anchor="ctr">
            <a:normAutofit/>
          </a:bodyPr>
          <a:lstStyle>
            <a:lvl1pPr marL="0" indent="0" algn="ctr">
              <a:buNone/>
              <a:defRPr sz="1400"/>
            </a:lvl1pPr>
          </a:lstStyle>
          <a:p>
            <a:r>
              <a:rPr lang="en-US"/>
              <a:t>Click icon to add picture</a:t>
            </a:r>
            <a:endParaRPr lang="en-US" dirty="0"/>
          </a:p>
        </p:txBody>
      </p:sp>
    </p:spTree>
    <p:extLst>
      <p:ext uri="{BB962C8B-B14F-4D97-AF65-F5344CB8AC3E}">
        <p14:creationId xmlns:p14="http://schemas.microsoft.com/office/powerpoint/2010/main" val="91182597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03EE4273-5B11-44D2-BB30-AB361AEA564E}"/>
              </a:ext>
            </a:extLst>
          </p:cNvPr>
          <p:cNvSpPr>
            <a:spLocks noGrp="1"/>
          </p:cNvSpPr>
          <p:nvPr>
            <p:ph type="pic" sz="quarter" idx="13"/>
          </p:nvPr>
        </p:nvSpPr>
        <p:spPr>
          <a:xfrm>
            <a:off x="838200" y="0"/>
            <a:ext cx="11353800" cy="5791201"/>
          </a:xfrm>
          <a:custGeom>
            <a:avLst/>
            <a:gdLst>
              <a:gd name="connsiteX0" fmla="*/ 1 w 11353800"/>
              <a:gd name="connsiteY0" fmla="*/ 5791200 h 5791201"/>
              <a:gd name="connsiteX1" fmla="*/ 6662737 w 11353800"/>
              <a:gd name="connsiteY1" fmla="*/ 5791200 h 5791201"/>
              <a:gd name="connsiteX2" fmla="*/ 6662737 w 11353800"/>
              <a:gd name="connsiteY2" fmla="*/ 5791201 h 5791201"/>
              <a:gd name="connsiteX3" fmla="*/ 1 w 11353800"/>
              <a:gd name="connsiteY3" fmla="*/ 5791201 h 5791201"/>
              <a:gd name="connsiteX4" fmla="*/ 0 w 11353800"/>
              <a:gd name="connsiteY4" fmla="*/ 0 h 5791201"/>
              <a:gd name="connsiteX5" fmla="*/ 8012252 w 11353800"/>
              <a:gd name="connsiteY5" fmla="*/ 0 h 5791201"/>
              <a:gd name="connsiteX6" fmla="*/ 8012252 w 11353800"/>
              <a:gd name="connsiteY6" fmla="*/ 1892595 h 5791201"/>
              <a:gd name="connsiteX7" fmla="*/ 11353800 w 11353800"/>
              <a:gd name="connsiteY7" fmla="*/ 1892595 h 5791201"/>
              <a:gd name="connsiteX8" fmla="*/ 11353800 w 11353800"/>
              <a:gd name="connsiteY8" fmla="*/ 5791200 h 5791201"/>
              <a:gd name="connsiteX9" fmla="*/ 6662737 w 11353800"/>
              <a:gd name="connsiteY9" fmla="*/ 5791200 h 5791201"/>
              <a:gd name="connsiteX10" fmla="*/ 6662737 w 11353800"/>
              <a:gd name="connsiteY10" fmla="*/ 2531373 h 5791201"/>
              <a:gd name="connsiteX11" fmla="*/ 1 w 11353800"/>
              <a:gd name="connsiteY11" fmla="*/ 2531373 h 5791201"/>
              <a:gd name="connsiteX12" fmla="*/ 1 w 11353800"/>
              <a:gd name="connsiteY12" fmla="*/ 5791200 h 5791201"/>
              <a:gd name="connsiteX13" fmla="*/ 0 w 11353800"/>
              <a:gd name="connsiteY13" fmla="*/ 5791200 h 579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353800" h="5791201">
                <a:moveTo>
                  <a:pt x="1" y="5791200"/>
                </a:moveTo>
                <a:lnTo>
                  <a:pt x="6662737" y="5791200"/>
                </a:lnTo>
                <a:lnTo>
                  <a:pt x="6662737" y="5791201"/>
                </a:lnTo>
                <a:lnTo>
                  <a:pt x="1" y="5791201"/>
                </a:lnTo>
                <a:close/>
                <a:moveTo>
                  <a:pt x="0" y="0"/>
                </a:moveTo>
                <a:lnTo>
                  <a:pt x="8012252" y="0"/>
                </a:lnTo>
                <a:lnTo>
                  <a:pt x="8012252" y="1892595"/>
                </a:lnTo>
                <a:lnTo>
                  <a:pt x="11353800" y="1892595"/>
                </a:lnTo>
                <a:lnTo>
                  <a:pt x="11353800" y="5791200"/>
                </a:lnTo>
                <a:lnTo>
                  <a:pt x="6662737" y="5791200"/>
                </a:lnTo>
                <a:lnTo>
                  <a:pt x="6662737" y="2531373"/>
                </a:lnTo>
                <a:lnTo>
                  <a:pt x="1" y="2531373"/>
                </a:lnTo>
                <a:lnTo>
                  <a:pt x="1" y="5791200"/>
                </a:lnTo>
                <a:lnTo>
                  <a:pt x="0" y="5791200"/>
                </a:lnTo>
                <a:close/>
              </a:path>
            </a:pathLst>
          </a:custGeom>
          <a:solidFill>
            <a:schemeClr val="bg2"/>
          </a:solidFill>
        </p:spPr>
        <p:txBody>
          <a:bodyPr wrap="square" anchor="t">
            <a:noAutofit/>
          </a:bodyPr>
          <a:lstStyle>
            <a:lvl1pPr marL="0" indent="0" algn="ctr">
              <a:buNone/>
              <a:defRPr/>
            </a:lvl1p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201" y="3072985"/>
            <a:ext cx="6548438" cy="2413416"/>
          </a:xfrm>
        </p:spPr>
        <p:txBody>
          <a:bodyPr anchor="b">
            <a:noAutofit/>
          </a:bodyPr>
          <a:lstStyle>
            <a:lvl1pPr>
              <a:defRPr sz="6000"/>
            </a:lvl1pPr>
          </a:lstStyle>
          <a:p>
            <a:r>
              <a:rPr lang="en-US" dirty="0"/>
              <a:t>CLICK TO EDIT MASTER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199" y="5486401"/>
            <a:ext cx="6548439" cy="304800"/>
          </a:xfrm>
        </p:spPr>
        <p:txBody>
          <a:bodyPr>
            <a:normAutofit/>
          </a:bodyPr>
          <a:lstStyle>
            <a:lvl1pPr marL="0" indent="0">
              <a:buNone/>
              <a:defRPr sz="1600" spc="300"/>
            </a:lvl1pPr>
          </a:lstStyle>
          <a:p>
            <a:pPr lvl="0"/>
            <a:r>
              <a:rPr lang="en-US" dirty="0"/>
              <a:t>WEBSITE GOES HERE</a:t>
            </a:r>
          </a:p>
        </p:txBody>
      </p:sp>
    </p:spTree>
    <p:extLst>
      <p:ext uri="{BB962C8B-B14F-4D97-AF65-F5344CB8AC3E}">
        <p14:creationId xmlns:p14="http://schemas.microsoft.com/office/powerpoint/2010/main" val="1506622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lide Divider 2">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80C00A69-6129-E54C-B138-69D96462CE83}"/>
              </a:ext>
            </a:extLst>
          </p:cNvPr>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6682850 w 12192000"/>
              <a:gd name="connsiteY3" fmla="*/ 6858000 h 6858000"/>
              <a:gd name="connsiteX4" fmla="*/ 6682850 w 12192000"/>
              <a:gd name="connsiteY4" fmla="*/ 3259237 h 6858000"/>
              <a:gd name="connsiteX5" fmla="*/ 838200 w 12192000"/>
              <a:gd name="connsiteY5" fmla="*/ 3259237 h 6858000"/>
              <a:gd name="connsiteX6" fmla="*/ 8382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0"/>
                </a:moveTo>
                <a:lnTo>
                  <a:pt x="12192000" y="0"/>
                </a:lnTo>
                <a:lnTo>
                  <a:pt x="12192000" y="6858000"/>
                </a:lnTo>
                <a:lnTo>
                  <a:pt x="6682850" y="6858000"/>
                </a:lnTo>
                <a:lnTo>
                  <a:pt x="6682850" y="3259237"/>
                </a:lnTo>
                <a:lnTo>
                  <a:pt x="838200" y="3259237"/>
                </a:lnTo>
                <a:lnTo>
                  <a:pt x="838200" y="6858000"/>
                </a:lnTo>
                <a:lnTo>
                  <a:pt x="0" y="6858000"/>
                </a:lnTo>
                <a:close/>
              </a:path>
            </a:pathLst>
          </a:custGeom>
          <a:solidFill>
            <a:schemeClr val="bg1">
              <a:lumMod val="95000"/>
            </a:schemeClr>
          </a:solidFill>
        </p:spPr>
        <p:txBody>
          <a:bodyPr wrap="square" anchor="t">
            <a:noAutofit/>
          </a:bodyPr>
          <a:lstStyle>
            <a:lvl1pPr marL="0" indent="0" algn="ctr">
              <a:buNone/>
              <a:defRPr sz="1400"/>
            </a:lvl1pPr>
          </a:lstStyle>
          <a:p>
            <a:r>
              <a:rPr lang="en-US"/>
              <a:t>Click icon to add picture</a:t>
            </a:r>
            <a:endParaRPr lang="en-US" dirty="0"/>
          </a:p>
        </p:txBody>
      </p:sp>
      <p:sp>
        <p:nvSpPr>
          <p:cNvPr id="12" name="Title 1">
            <a:extLst>
              <a:ext uri="{FF2B5EF4-FFF2-40B4-BE49-F238E27FC236}">
                <a16:creationId xmlns:a16="http://schemas.microsoft.com/office/drawing/2014/main" id="{D985175C-7C48-9449-9A0A-088E9BCAE9BE}"/>
              </a:ext>
            </a:extLst>
          </p:cNvPr>
          <p:cNvSpPr>
            <a:spLocks noGrp="1"/>
          </p:cNvSpPr>
          <p:nvPr>
            <p:ph type="title" hasCustomPrompt="1"/>
          </p:nvPr>
        </p:nvSpPr>
        <p:spPr>
          <a:xfrm>
            <a:off x="1148373" y="3259237"/>
            <a:ext cx="5445858" cy="2852737"/>
          </a:xfrm>
        </p:spPr>
        <p:txBody>
          <a:bodyPr anchor="b">
            <a:normAutofit/>
          </a:bodyPr>
          <a:lstStyle>
            <a:lvl1pPr>
              <a:defRPr sz="4800"/>
            </a:lvl1pPr>
          </a:lstStyle>
          <a:p>
            <a:r>
              <a:rPr lang="en-US" dirty="0"/>
              <a:t>CLICK TO EDIT MASTER TITLE STYLE</a:t>
            </a:r>
          </a:p>
        </p:txBody>
      </p:sp>
      <p:sp>
        <p:nvSpPr>
          <p:cNvPr id="13" name="Text Placeholder 2">
            <a:extLst>
              <a:ext uri="{FF2B5EF4-FFF2-40B4-BE49-F238E27FC236}">
                <a16:creationId xmlns:a16="http://schemas.microsoft.com/office/drawing/2014/main" id="{44F669B5-8A24-5846-82A0-51E5506817FB}"/>
              </a:ext>
            </a:extLst>
          </p:cNvPr>
          <p:cNvSpPr>
            <a:spLocks noGrp="1"/>
          </p:cNvSpPr>
          <p:nvPr>
            <p:ph type="body" idx="1" hasCustomPrompt="1"/>
          </p:nvPr>
        </p:nvSpPr>
        <p:spPr>
          <a:xfrm>
            <a:off x="1148373" y="6138962"/>
            <a:ext cx="5445858" cy="580815"/>
          </a:xfrm>
        </p:spPr>
        <p:txBody>
          <a:bodyPr>
            <a:normAutofit/>
          </a:bodyPr>
          <a:lstStyle>
            <a:lvl1pPr marL="0" indent="0">
              <a:buNone/>
              <a:defRPr sz="1800" b="0" i="0" spc="300">
                <a:solidFill>
                  <a:schemeClr val="tx2"/>
                </a:solidFill>
                <a:latin typeface="+mn-lt"/>
                <a:cs typeface="Gill Sans Light" panose="020B0302020104020203" pitchFamily="34" charset="-79"/>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Image and Conten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096000" y="0"/>
            <a:ext cx="6096000" cy="6858000"/>
          </a:xfrm>
          <a:solidFill>
            <a:schemeClr val="bg1">
              <a:lumMod val="95000"/>
            </a:schemeClr>
          </a:solidFill>
        </p:spPr>
        <p:txBody>
          <a:bodyPr anchor="ctr">
            <a:normAutofit/>
          </a:bodyPr>
          <a:lstStyle>
            <a:lvl1pPr marL="0" indent="0" algn="ctr">
              <a:buNone/>
              <a:defRPr sz="1400"/>
            </a:lvl1pPr>
          </a:lstStyle>
          <a:p>
            <a:r>
              <a:rPr lang="en-US"/>
              <a:t>Click icon to add picture</a:t>
            </a:r>
            <a:endParaRPr lang="en-US" dirty="0"/>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1328737" y="786810"/>
            <a:ext cx="4008437" cy="1395208"/>
          </a:xfrm>
        </p:spPr>
        <p:txBody>
          <a:bodyPr lIns="0" anchor="b"/>
          <a:lstStyle/>
          <a:p>
            <a:r>
              <a:rPr lang="en-US" dirty="0"/>
              <a:t>TITLE GOES</a:t>
            </a:r>
            <a:br>
              <a:rPr lang="en-US" dirty="0"/>
            </a:br>
            <a:r>
              <a:rPr lang="en-US" dirty="0"/>
              <a:t>HERE</a:t>
            </a:r>
          </a:p>
        </p:txBody>
      </p:sp>
      <p:sp>
        <p:nvSpPr>
          <p:cNvPr id="12" name="Text Placeholder 11">
            <a:extLst>
              <a:ext uri="{FF2B5EF4-FFF2-40B4-BE49-F238E27FC236}">
                <a16:creationId xmlns:a16="http://schemas.microsoft.com/office/drawing/2014/main" id="{DA80A15A-88F2-2144-8707-F31DD26C52BD}"/>
              </a:ext>
            </a:extLst>
          </p:cNvPr>
          <p:cNvSpPr>
            <a:spLocks noGrp="1"/>
          </p:cNvSpPr>
          <p:nvPr>
            <p:ph type="body" sz="quarter" idx="11"/>
          </p:nvPr>
        </p:nvSpPr>
        <p:spPr>
          <a:xfrm>
            <a:off x="1328738" y="3019352"/>
            <a:ext cx="4008437" cy="3099153"/>
          </a:xfrm>
        </p:spPr>
        <p:txBody>
          <a:bodyPr lIns="0">
            <a:normAutofit/>
          </a:bodyPr>
          <a:lstStyle>
            <a:lvl1pPr>
              <a:lnSpc>
                <a:spcPct val="150000"/>
              </a:lnSpc>
              <a:defRPr sz="1600" spc="0">
                <a:solidFill>
                  <a:schemeClr val="tx2"/>
                </a:solidFill>
              </a:defRPr>
            </a:lvl1pPr>
            <a:lvl2pPr>
              <a:lnSpc>
                <a:spcPct val="150000"/>
              </a:lnSpc>
              <a:defRPr sz="1400" spc="0">
                <a:solidFill>
                  <a:schemeClr val="tx2"/>
                </a:solidFill>
              </a:defRPr>
            </a:lvl2pPr>
            <a:lvl3pPr>
              <a:lnSpc>
                <a:spcPct val="150000"/>
              </a:lnSpc>
              <a:defRPr sz="1200" spc="0">
                <a:solidFill>
                  <a:schemeClr val="tx2"/>
                </a:solidFill>
              </a:defRPr>
            </a:lvl3pPr>
            <a:lvl4pPr>
              <a:lnSpc>
                <a:spcPct val="150000"/>
              </a:lnSpc>
              <a:defRPr sz="1100" spc="0">
                <a:solidFill>
                  <a:schemeClr val="tx2"/>
                </a:solidFill>
              </a:defRPr>
            </a:lvl4pPr>
            <a:lvl5pPr>
              <a:lnSpc>
                <a:spcPct val="150000"/>
              </a:lnSpc>
              <a:defRPr sz="1100" spc="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1328738" y="2247679"/>
            <a:ext cx="4008437" cy="602887"/>
          </a:xfrm>
        </p:spPr>
        <p:txBody>
          <a:bodyPr lIns="0" anchor="t">
            <a:normAutofit/>
          </a:bodyPr>
          <a:lstStyle>
            <a:lvl1pPr marL="0" indent="0">
              <a:buNone/>
              <a:defRPr sz="1400" spc="300">
                <a:solidFill>
                  <a:schemeClr val="tx2"/>
                </a:solidFill>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Tree>
    <p:extLst>
      <p:ext uri="{BB962C8B-B14F-4D97-AF65-F5344CB8AC3E}">
        <p14:creationId xmlns:p14="http://schemas.microsoft.com/office/powerpoint/2010/main" val="383684983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6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ontent 2">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838200" y="0"/>
            <a:ext cx="5257800" cy="6858000"/>
          </a:xfrm>
          <a:solidFill>
            <a:schemeClr val="bg1">
              <a:lumMod val="95000"/>
            </a:schemeClr>
          </a:solidFill>
        </p:spPr>
        <p:txBody>
          <a:bodyPr anchor="ctr">
            <a:normAutofit/>
          </a:bodyPr>
          <a:lstStyle>
            <a:lvl1pPr marL="0" indent="0" algn="ctr">
              <a:buNone/>
              <a:defRPr sz="1400"/>
            </a:lvl1pPr>
          </a:lstStyle>
          <a:p>
            <a:r>
              <a:rPr lang="en-US"/>
              <a:t>Click icon to add picture</a:t>
            </a:r>
            <a:endParaRPr lang="en-US" dirty="0"/>
          </a:p>
        </p:txBody>
      </p:sp>
    </p:spTree>
    <p:extLst>
      <p:ext uri="{BB962C8B-B14F-4D97-AF65-F5344CB8AC3E}">
        <p14:creationId xmlns:p14="http://schemas.microsoft.com/office/powerpoint/2010/main" val="143746151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ingle Imag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9295395-4EC9-4A2A-A4BF-5B0E3F1E9072}"/>
              </a:ext>
            </a:extLst>
          </p:cNvPr>
          <p:cNvSpPr>
            <a:spLocks noGrp="1"/>
          </p:cNvSpPr>
          <p:nvPr>
            <p:ph type="pic" sz="quarter" idx="12"/>
          </p:nvPr>
        </p:nvSpPr>
        <p:spPr>
          <a:xfrm>
            <a:off x="838200" y="0"/>
            <a:ext cx="11353800" cy="6858000"/>
          </a:xfrm>
          <a:custGeom>
            <a:avLst/>
            <a:gdLst>
              <a:gd name="connsiteX0" fmla="*/ 0 w 11353800"/>
              <a:gd name="connsiteY0" fmla="*/ 0 h 6858000"/>
              <a:gd name="connsiteX1" fmla="*/ 11353800 w 11353800"/>
              <a:gd name="connsiteY1" fmla="*/ 0 h 6858000"/>
              <a:gd name="connsiteX2" fmla="*/ 11353800 w 11353800"/>
              <a:gd name="connsiteY2" fmla="*/ 4947138 h 6858000"/>
              <a:gd name="connsiteX3" fmla="*/ 7133492 w 11353800"/>
              <a:gd name="connsiteY3" fmla="*/ 4947138 h 6858000"/>
              <a:gd name="connsiteX4" fmla="*/ 7133492 w 11353800"/>
              <a:gd name="connsiteY4" fmla="*/ 6858000 h 6858000"/>
              <a:gd name="connsiteX5" fmla="*/ 0 w 113538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53800" h="6858000">
                <a:moveTo>
                  <a:pt x="0" y="0"/>
                </a:moveTo>
                <a:lnTo>
                  <a:pt x="11353800" y="0"/>
                </a:lnTo>
                <a:lnTo>
                  <a:pt x="11353800" y="4947138"/>
                </a:lnTo>
                <a:lnTo>
                  <a:pt x="7133492" y="4947138"/>
                </a:lnTo>
                <a:lnTo>
                  <a:pt x="7133492" y="6858000"/>
                </a:lnTo>
                <a:lnTo>
                  <a:pt x="0" y="6858000"/>
                </a:lnTo>
                <a:close/>
              </a:path>
            </a:pathLst>
          </a:custGeom>
        </p:spPr>
        <p:txBody>
          <a:bodyPr wrap="square">
            <a:noAutofit/>
          </a:bodyPr>
          <a:lstStyle>
            <a:lvl1pPr marL="0" indent="0" algn="ctr">
              <a:buNone/>
              <a:defRPr/>
            </a:lvl1pPr>
          </a:lstStyle>
          <a:p>
            <a:r>
              <a:rPr lang="en-US"/>
              <a:t>Click icon to add picture</a:t>
            </a:r>
            <a:endParaRPr lang="en-US" dirty="0"/>
          </a:p>
        </p:txBody>
      </p:sp>
      <p:sp>
        <p:nvSpPr>
          <p:cNvPr id="5" name="Text Placeholder 4">
            <a:extLst>
              <a:ext uri="{FF2B5EF4-FFF2-40B4-BE49-F238E27FC236}">
                <a16:creationId xmlns:a16="http://schemas.microsoft.com/office/drawing/2014/main" id="{4C6DA884-7C48-8D49-9DFE-4CE990C95A09}"/>
              </a:ext>
            </a:extLst>
          </p:cNvPr>
          <p:cNvSpPr>
            <a:spLocks noGrp="1"/>
          </p:cNvSpPr>
          <p:nvPr>
            <p:ph type="body" sz="quarter" idx="11" hasCustomPrompt="1"/>
          </p:nvPr>
        </p:nvSpPr>
        <p:spPr>
          <a:xfrm>
            <a:off x="8281989" y="5829950"/>
            <a:ext cx="3558320" cy="628650"/>
          </a:xfrm>
        </p:spPr>
        <p:txBody>
          <a:bodyPr>
            <a:normAutofit/>
          </a:bodyPr>
          <a:lstStyle>
            <a:lvl1pPr marL="0" indent="0" algn="ctr">
              <a:buNone/>
              <a:defRPr sz="1200"/>
            </a:lvl1pPr>
            <a:lvl2pPr marL="457200" indent="0">
              <a:buNone/>
              <a:defRPr sz="900"/>
            </a:lvl2pPr>
            <a:lvl3pPr marL="914400" indent="0">
              <a:buNone/>
              <a:defRPr sz="800"/>
            </a:lvl3pPr>
            <a:lvl4pPr marL="1371600" indent="0">
              <a:buNone/>
              <a:defRPr sz="700"/>
            </a:lvl4pPr>
            <a:lvl5pPr marL="1828800" indent="0">
              <a:buNone/>
              <a:defRPr sz="700"/>
            </a:lvl5pPr>
          </a:lstStyle>
          <a:p>
            <a:pPr lvl="0"/>
            <a:r>
              <a:rPr lang="en-US" dirty="0"/>
              <a:t>Caption Goes Here</a:t>
            </a:r>
          </a:p>
        </p:txBody>
      </p:sp>
      <p:sp>
        <p:nvSpPr>
          <p:cNvPr id="6" name="Title 1">
            <a:extLst>
              <a:ext uri="{FF2B5EF4-FFF2-40B4-BE49-F238E27FC236}">
                <a16:creationId xmlns:a16="http://schemas.microsoft.com/office/drawing/2014/main" id="{EEFCCE50-D1A9-1249-AF64-BA06424C8034}"/>
              </a:ext>
            </a:extLst>
          </p:cNvPr>
          <p:cNvSpPr>
            <a:spLocks noGrp="1"/>
          </p:cNvSpPr>
          <p:nvPr>
            <p:ph type="title" hasCustomPrompt="1"/>
          </p:nvPr>
        </p:nvSpPr>
        <p:spPr>
          <a:xfrm>
            <a:off x="8296179" y="5250600"/>
            <a:ext cx="3545503" cy="564335"/>
          </a:xfrm>
        </p:spPr>
        <p:txBody>
          <a:bodyPr>
            <a:normAutofit/>
          </a:bodyPr>
          <a:lstStyle>
            <a:lvl1pPr algn="ctr">
              <a:defRPr sz="2800"/>
            </a:lvl1pPr>
          </a:lstStyle>
          <a:p>
            <a:r>
              <a:rPr lang="en-US" dirty="0"/>
              <a:t>TITLE GOES HERE</a:t>
            </a:r>
          </a:p>
        </p:txBody>
      </p:sp>
    </p:spTree>
    <p:extLst>
      <p:ext uri="{BB962C8B-B14F-4D97-AF65-F5344CB8AC3E}">
        <p14:creationId xmlns:p14="http://schemas.microsoft.com/office/powerpoint/2010/main" val="156526201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with Image">
    <p:spTree>
      <p:nvGrpSpPr>
        <p:cNvPr id="1" name=""/>
        <p:cNvGrpSpPr/>
        <p:nvPr/>
      </p:nvGrpSpPr>
      <p:grpSpPr>
        <a:xfrm>
          <a:off x="0" y="0"/>
          <a:ext cx="0" cy="0"/>
          <a:chOff x="0" y="0"/>
          <a:chExt cx="0" cy="0"/>
        </a:xfrm>
      </p:grpSpPr>
      <p:sp>
        <p:nvSpPr>
          <p:cNvPr id="8" name="Picture Placeholder 2"/>
          <p:cNvSpPr>
            <a:spLocks noGrp="1"/>
          </p:cNvSpPr>
          <p:nvPr>
            <p:ph type="pic" sz="quarter" idx="14"/>
          </p:nvPr>
        </p:nvSpPr>
        <p:spPr>
          <a:xfrm>
            <a:off x="838200" y="2627"/>
            <a:ext cx="11353799" cy="4631365"/>
          </a:xfrm>
          <a:solidFill>
            <a:schemeClr val="bg1">
              <a:lumMod val="95000"/>
            </a:schemeClr>
          </a:solidFill>
        </p:spPr>
        <p:txBody>
          <a:bodyPr>
            <a:normAutofit/>
          </a:bodyPr>
          <a:lstStyle>
            <a:lvl1pPr marL="0" indent="0" algn="ctr">
              <a:buNone/>
              <a:defRPr sz="1400"/>
            </a:lvl1pPr>
          </a:lstStyle>
          <a:p>
            <a:r>
              <a:rPr lang="en-US"/>
              <a:t>Click icon to add picture</a:t>
            </a:r>
            <a:endParaRPr lang="en-US" dirty="0"/>
          </a:p>
        </p:txBody>
      </p:sp>
      <p:sp>
        <p:nvSpPr>
          <p:cNvPr id="15" name="Rectangle 14">
            <a:extLst>
              <a:ext uri="{FF2B5EF4-FFF2-40B4-BE49-F238E27FC236}">
                <a16:creationId xmlns:a16="http://schemas.microsoft.com/office/drawing/2014/main" id="{725A2246-7A52-3649-8FE5-C14CAE4F551F}"/>
              </a:ext>
            </a:extLst>
          </p:cNvPr>
          <p:cNvSpPr/>
          <p:nvPr userDrawn="1"/>
        </p:nvSpPr>
        <p:spPr>
          <a:xfrm>
            <a:off x="877112" y="1968284"/>
            <a:ext cx="5118912" cy="4661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026EA67C-D6CD-904B-9211-B56EF682649F}"/>
              </a:ext>
            </a:extLst>
          </p:cNvPr>
          <p:cNvSpPr/>
          <p:nvPr userDrawn="1"/>
        </p:nvSpPr>
        <p:spPr>
          <a:xfrm>
            <a:off x="6612193" y="1968284"/>
            <a:ext cx="5118912" cy="4661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2">
            <a:extLst>
              <a:ext uri="{FF2B5EF4-FFF2-40B4-BE49-F238E27FC236}">
                <a16:creationId xmlns:a16="http://schemas.microsoft.com/office/drawing/2014/main" id="{E94B1A93-5100-5048-8230-09B3D176D183}"/>
              </a:ext>
            </a:extLst>
          </p:cNvPr>
          <p:cNvSpPr>
            <a:spLocks noGrp="1"/>
          </p:cNvSpPr>
          <p:nvPr>
            <p:ph type="body" idx="1"/>
          </p:nvPr>
        </p:nvSpPr>
        <p:spPr>
          <a:xfrm>
            <a:off x="1562100" y="2679700"/>
            <a:ext cx="4242611" cy="645001"/>
          </a:xfrm>
        </p:spPr>
        <p:txBody>
          <a:bodyPr anchor="ctr"/>
          <a:lstStyle>
            <a:lvl1pPr marL="0" indent="0">
              <a:buNone/>
              <a:defRPr sz="2400" b="1" i="0">
                <a:solidFill>
                  <a:schemeClr val="tx2"/>
                </a:solidFill>
                <a:latin typeface="+mj-lt"/>
                <a:cs typeface="Gill Sans" panose="020B0502020104020203" pitchFamily="34" charset="-79"/>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Content Placeholder 3">
            <a:extLst>
              <a:ext uri="{FF2B5EF4-FFF2-40B4-BE49-F238E27FC236}">
                <a16:creationId xmlns:a16="http://schemas.microsoft.com/office/drawing/2014/main" id="{8A037B8A-C781-9F40-A9F6-BCCD198DD34B}"/>
              </a:ext>
            </a:extLst>
          </p:cNvPr>
          <p:cNvSpPr>
            <a:spLocks noGrp="1"/>
          </p:cNvSpPr>
          <p:nvPr>
            <p:ph sz="half" idx="2"/>
          </p:nvPr>
        </p:nvSpPr>
        <p:spPr>
          <a:xfrm>
            <a:off x="1562100" y="3324700"/>
            <a:ext cx="4242611" cy="3304699"/>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4">
            <a:extLst>
              <a:ext uri="{FF2B5EF4-FFF2-40B4-BE49-F238E27FC236}">
                <a16:creationId xmlns:a16="http://schemas.microsoft.com/office/drawing/2014/main" id="{66926CBF-E2B0-C44C-AD98-B15D17ADD5AF}"/>
              </a:ext>
            </a:extLst>
          </p:cNvPr>
          <p:cNvSpPr>
            <a:spLocks noGrp="1"/>
          </p:cNvSpPr>
          <p:nvPr>
            <p:ph type="body" sz="quarter" idx="3"/>
          </p:nvPr>
        </p:nvSpPr>
        <p:spPr>
          <a:xfrm>
            <a:off x="7467601" y="2679700"/>
            <a:ext cx="4072192" cy="645001"/>
          </a:xfrm>
        </p:spPr>
        <p:txBody>
          <a:bodyPr anchor="ctr"/>
          <a:lstStyle>
            <a:lvl1pPr marL="0" indent="0">
              <a:buNone/>
              <a:defRPr sz="2400" b="1" i="0">
                <a:solidFill>
                  <a:schemeClr val="tx2"/>
                </a:solidFill>
                <a:latin typeface="+mj-lt"/>
                <a:cs typeface="Gill Sans" panose="020B0502020104020203" pitchFamily="34" charset="-79"/>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Content Placeholder 5">
            <a:extLst>
              <a:ext uri="{FF2B5EF4-FFF2-40B4-BE49-F238E27FC236}">
                <a16:creationId xmlns:a16="http://schemas.microsoft.com/office/drawing/2014/main" id="{318A1595-1A86-304F-A361-B3E4B06837FA}"/>
              </a:ext>
            </a:extLst>
          </p:cNvPr>
          <p:cNvSpPr>
            <a:spLocks noGrp="1"/>
          </p:cNvSpPr>
          <p:nvPr>
            <p:ph sz="quarter" idx="4"/>
          </p:nvPr>
        </p:nvSpPr>
        <p:spPr>
          <a:xfrm>
            <a:off x="7467601" y="3324700"/>
            <a:ext cx="4072192" cy="3304699"/>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1">
            <a:extLst>
              <a:ext uri="{FF2B5EF4-FFF2-40B4-BE49-F238E27FC236}">
                <a16:creationId xmlns:a16="http://schemas.microsoft.com/office/drawing/2014/main" id="{18DEFE0B-9B5C-734D-8394-A770FAA615B3}"/>
              </a:ext>
            </a:extLst>
          </p:cNvPr>
          <p:cNvSpPr/>
          <p:nvPr userDrawn="1"/>
        </p:nvSpPr>
        <p:spPr>
          <a:xfrm>
            <a:off x="838200" y="2679700"/>
            <a:ext cx="546100" cy="546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A02390A6-F565-8844-A9B9-4C6ACB7857F5}"/>
              </a:ext>
            </a:extLst>
          </p:cNvPr>
          <p:cNvSpPr/>
          <p:nvPr userDrawn="1"/>
        </p:nvSpPr>
        <p:spPr>
          <a:xfrm>
            <a:off x="6742889" y="2679700"/>
            <a:ext cx="546100" cy="546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86674C34-BF58-4A21-BEE1-52BA2A5DBB7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41760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3ADF8-C269-5D42-A626-BE35303B98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E7CE01-A53E-894C-9672-25D8CB7D5F89}"/>
              </a:ext>
            </a:extLst>
          </p:cNvPr>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C128E13-F6CA-9A4F-A3DD-2CEB2ED95E28}"/>
              </a:ext>
            </a:extLst>
          </p:cNvPr>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61417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BF98B-2743-4B47-AE32-9926CC2BF549}"/>
              </a:ext>
            </a:extLst>
          </p:cNvPr>
          <p:cNvSpPr>
            <a:spLocks noGrp="1"/>
          </p:cNvSpPr>
          <p:nvPr>
            <p:ph type="title"/>
          </p:nvPr>
        </p:nvSpPr>
        <p:spPr>
          <a:xfrm>
            <a:off x="839788" y="365125"/>
            <a:ext cx="10515600" cy="1325563"/>
          </a:xfrm>
        </p:spPr>
        <p:txBody>
          <a:bodyPr/>
          <a:lstStyle>
            <a:lvl1pPr>
              <a:defRPr>
                <a:solidFill>
                  <a:schemeClr val="tx2"/>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9F824E8-8F6B-3D44-A59E-3179A03A787F}"/>
              </a:ext>
            </a:extLst>
          </p:cNvPr>
          <p:cNvSpPr>
            <a:spLocks noGrp="1"/>
          </p:cNvSpPr>
          <p:nvPr>
            <p:ph type="body" idx="1"/>
          </p:nvPr>
        </p:nvSpPr>
        <p:spPr>
          <a:xfrm>
            <a:off x="839788" y="1681163"/>
            <a:ext cx="5157787" cy="82391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6908B9-8BB9-5247-A9CC-EADBF62AB670}"/>
              </a:ext>
            </a:extLst>
          </p:cNvPr>
          <p:cNvSpPr>
            <a:spLocks noGrp="1"/>
          </p:cNvSpPr>
          <p:nvPr>
            <p:ph sz="half" idx="2"/>
          </p:nvPr>
        </p:nvSpPr>
        <p:spPr>
          <a:xfrm>
            <a:off x="839788" y="2505075"/>
            <a:ext cx="5157787" cy="3684588"/>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17E1808-3255-6342-8F11-708C178C6864}"/>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5572680-8F07-DD43-A1EC-F836900FFE13}"/>
              </a:ext>
            </a:extLst>
          </p:cNvPr>
          <p:cNvSpPr>
            <a:spLocks noGrp="1"/>
          </p:cNvSpPr>
          <p:nvPr>
            <p:ph sz="quarter" idx="4"/>
          </p:nvPr>
        </p:nvSpPr>
        <p:spPr>
          <a:xfrm>
            <a:off x="6172200" y="2505075"/>
            <a:ext cx="5183188" cy="3684588"/>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102532F2-B96C-DE47-9F25-34728C00D913}"/>
              </a:ext>
            </a:extLst>
          </p:cNvPr>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2577652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5" name="Shape 61">
            <a:extLst>
              <a:ext uri="{FF2B5EF4-FFF2-40B4-BE49-F238E27FC236}">
                <a16:creationId xmlns:a16="http://schemas.microsoft.com/office/drawing/2014/main" id="{EFA7F577-E691-D948-943E-8D25DFE256F5}"/>
              </a:ext>
            </a:extLst>
          </p:cNvPr>
          <p:cNvSpPr/>
          <p:nvPr userDrawn="1"/>
        </p:nvSpPr>
        <p:spPr>
          <a:xfrm rot="16200000">
            <a:off x="-828192" y="4447512"/>
            <a:ext cx="2494594" cy="284693"/>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1600" b="1" i="0" spc="0" dirty="0">
                <a:solidFill>
                  <a:schemeClr val="tx2"/>
                </a:solidFill>
                <a:latin typeface="+mj-lt"/>
                <a:cs typeface="Gill Sans" panose="020B0502020104020203" pitchFamily="34" charset="-79"/>
              </a:rPr>
              <a:t>FINDING A NEW HOME</a:t>
            </a:r>
          </a:p>
        </p:txBody>
      </p:sp>
      <p:sp>
        <p:nvSpPr>
          <p:cNvPr id="16" name="Shape 62">
            <a:extLst>
              <a:ext uri="{FF2B5EF4-FFF2-40B4-BE49-F238E27FC236}">
                <a16:creationId xmlns:a16="http://schemas.microsoft.com/office/drawing/2014/main" id="{2C8F251E-BB08-9D42-8813-D3CD1AE6AF9A}"/>
              </a:ext>
            </a:extLst>
          </p:cNvPr>
          <p:cNvSpPr/>
          <p:nvPr userDrawn="1"/>
        </p:nvSpPr>
        <p:spPr>
          <a:xfrm flipV="1">
            <a:off x="419100" y="798384"/>
            <a:ext cx="1" cy="2188805"/>
          </a:xfrm>
          <a:prstGeom prst="line">
            <a:avLst/>
          </a:prstGeom>
          <a:ln w="38100">
            <a:solidFill>
              <a:schemeClr val="tx2"/>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7" name="Shape 42">
            <a:extLst>
              <a:ext uri="{FF2B5EF4-FFF2-40B4-BE49-F238E27FC236}">
                <a16:creationId xmlns:a16="http://schemas.microsoft.com/office/drawing/2014/main" id="{3890D1E5-941D-C642-A000-669C7923941B}"/>
              </a:ext>
            </a:extLst>
          </p:cNvPr>
          <p:cNvSpPr txBox="1">
            <a:spLocks/>
          </p:cNvSpPr>
          <p:nvPr userDrawn="1"/>
        </p:nvSpPr>
        <p:spPr>
          <a:xfrm>
            <a:off x="158397" y="77222"/>
            <a:ext cx="521406" cy="247651"/>
          </a:xfrm>
          <a:prstGeom prst="rect">
            <a:avLst/>
          </a:prstGeom>
        </p:spPr>
        <p:txBody>
          <a:bodyPr/>
          <a:lstStyle>
            <a:defPPr>
              <a:defRPr lang="en-US"/>
            </a:defPPr>
            <a:lvl1pPr marL="0" algn="l" defTabSz="914400" rtl="0" eaLnBrk="1" latinLnBrk="0" hangingPunct="1">
              <a:defRPr sz="1800" kern="1200">
                <a:solidFill>
                  <a:srgbClr val="C1C0BE"/>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6CB4B4D-7CA3-9044-876B-883B54F8677D}" type="slidenum">
              <a:rPr lang="en-US" sz="1050" smtClean="0">
                <a:solidFill>
                  <a:schemeClr val="tx2"/>
                </a:solidFill>
              </a:rPr>
              <a:pPr algn="ctr"/>
              <a:t>‹#›</a:t>
            </a:fld>
            <a:endParaRPr lang="en-US" sz="1050" dirty="0">
              <a:solidFill>
                <a:schemeClr val="tx2"/>
              </a:solidFill>
            </a:endParaRPr>
          </a:p>
        </p:txBody>
      </p:sp>
      <p:sp>
        <p:nvSpPr>
          <p:cNvPr id="19" name="Shape 61">
            <a:extLst>
              <a:ext uri="{FF2B5EF4-FFF2-40B4-BE49-F238E27FC236}">
                <a16:creationId xmlns:a16="http://schemas.microsoft.com/office/drawing/2014/main" id="{B3E93633-ABFF-9C4A-BBE4-734B074DB938}"/>
              </a:ext>
            </a:extLst>
          </p:cNvPr>
          <p:cNvSpPr/>
          <p:nvPr userDrawn="1"/>
        </p:nvSpPr>
        <p:spPr>
          <a:xfrm>
            <a:off x="207504" y="6106281"/>
            <a:ext cx="423193" cy="500137"/>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3000" kern="1200" dirty="0">
                <a:solidFill>
                  <a:schemeClr val="tx1"/>
                </a:solidFill>
                <a:latin typeface="Webdings" panose="05030102010509060703" pitchFamily="18" charset="2"/>
                <a:ea typeface="+mn-ea"/>
                <a:cs typeface="+mn-cs"/>
                <a:sym typeface="Bebas"/>
              </a:rPr>
              <a:t>H</a:t>
            </a:r>
            <a:endParaRPr lang="en-US" sz="4400" b="1" i="0" spc="0" dirty="0">
              <a:solidFill>
                <a:schemeClr val="tx2"/>
              </a:solidFill>
              <a:latin typeface="Webdings" panose="05030102010509060703" pitchFamily="18" charset="2"/>
              <a:cs typeface="Gill Sans" panose="020B0502020104020203" pitchFamily="34" charset="-79"/>
            </a:endParaRPr>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651" r:id="rId2"/>
    <p:sldLayoutId id="2147483674" r:id="rId3"/>
    <p:sldLayoutId id="2147483660" r:id="rId4"/>
    <p:sldLayoutId id="2147483670" r:id="rId5"/>
    <p:sldLayoutId id="2147483669" r:id="rId6"/>
    <p:sldLayoutId id="2147483664" r:id="rId7"/>
    <p:sldLayoutId id="2147483650" r:id="rId8"/>
    <p:sldLayoutId id="2147483653" r:id="rId9"/>
    <p:sldLayoutId id="2147483680" r:id="rId10"/>
    <p:sldLayoutId id="2147483666" r:id="rId11"/>
    <p:sldLayoutId id="2147483678" r:id="rId12"/>
    <p:sldLayoutId id="2147483679" r:id="rId13"/>
    <p:sldLayoutId id="2147483672" r:id="rId14"/>
    <p:sldLayoutId id="2147483683" r:id="rId15"/>
    <p:sldLayoutId id="2147483663" r:id="rId16"/>
    <p:sldLayoutId id="2147483675" r:id="rId17"/>
    <p:sldLayoutId id="2147483681" r:id="rId18"/>
    <p:sldLayoutId id="2147483682" r:id="rId19"/>
    <p:sldLayoutId id="2147483671" r:id="rId20"/>
    <p:sldLayoutId id="2147483677" r:id="rId21"/>
    <p:sldLayoutId id="2147483676" r:id="rId22"/>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Gill Sans Light" panose="020B0302020104020203"/>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Gill Sans Light" panose="020B0302020104020203"/>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Gill Sans Light" panose="020B0302020104020203"/>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Gill Sans Light" panose="020B0302020104020203"/>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Gill Sans Light" panose="020B0302020104020203"/>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12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g"/><Relationship Id="rId7" Type="http://schemas.openxmlformats.org/officeDocument/2006/relationships/image" Target="../media/image25.svg"/><Relationship Id="rId2" Type="http://schemas.openxmlformats.org/officeDocument/2006/relationships/notesSlide" Target="../notesSlides/notesSlide13.xml"/><Relationship Id="rId1" Type="http://schemas.openxmlformats.org/officeDocument/2006/relationships/slideLayout" Target="../slideLayouts/slideLayout22.xml"/><Relationship Id="rId6" Type="http://schemas.openxmlformats.org/officeDocument/2006/relationships/image" Target="../media/image24.png"/><Relationship Id="rId5" Type="http://schemas.openxmlformats.org/officeDocument/2006/relationships/image" Target="../media/image23.svg"/><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hyperlink" Target="http://data.beta.nyc/dataset/median-household-income-2010-census-tracts"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Woman walking in big city">
            <a:extLst>
              <a:ext uri="{FF2B5EF4-FFF2-40B4-BE49-F238E27FC236}">
                <a16:creationId xmlns:a16="http://schemas.microsoft.com/office/drawing/2014/main" id="{ECA3BA48-F34B-6346-ABF0-1EE5BC4FF2B8}"/>
              </a:ext>
            </a:extLst>
          </p:cNvPr>
          <p:cNvPicPr>
            <a:picLocks noGrp="1" noChangeAspect="1"/>
          </p:cNvPicPr>
          <p:nvPr>
            <p:ph type="pic" sz="quarter" idx="13"/>
          </p:nvPr>
        </p:nvPicPr>
        <p:blipFill rotWithShape="1">
          <a:blip r:embed="rId3"/>
          <a:srcRect t="35194" r="26570" b="8624"/>
          <a:stretch/>
        </p:blipFill>
        <p:spPr>
          <a:xfrm>
            <a:off x="838200" y="0"/>
            <a:ext cx="11353800" cy="5791201"/>
          </a:xfrm>
        </p:spPr>
      </p:pic>
      <p:sp>
        <p:nvSpPr>
          <p:cNvPr id="2" name="Title 1">
            <a:extLst>
              <a:ext uri="{FF2B5EF4-FFF2-40B4-BE49-F238E27FC236}">
                <a16:creationId xmlns:a16="http://schemas.microsoft.com/office/drawing/2014/main" id="{14801ABD-7339-4C70-82A3-696BE8EF14DF}"/>
              </a:ext>
            </a:extLst>
          </p:cNvPr>
          <p:cNvSpPr>
            <a:spLocks noGrp="1"/>
          </p:cNvSpPr>
          <p:nvPr>
            <p:ph type="title"/>
          </p:nvPr>
        </p:nvSpPr>
        <p:spPr>
          <a:xfrm>
            <a:off x="838199" y="3429000"/>
            <a:ext cx="6589543" cy="2362201"/>
          </a:xfrm>
        </p:spPr>
        <p:txBody>
          <a:bodyPr/>
          <a:lstStyle/>
          <a:p>
            <a:pPr algn="ctr"/>
            <a:r>
              <a:rPr lang="en-US" dirty="0"/>
              <a:t>IBM Data Science </a:t>
            </a:r>
            <a:r>
              <a:rPr lang="en-US" sz="6100" dirty="0"/>
              <a:t>Capstone Project</a:t>
            </a:r>
          </a:p>
        </p:txBody>
      </p:sp>
    </p:spTree>
    <p:extLst>
      <p:ext uri="{BB962C8B-B14F-4D97-AF65-F5344CB8AC3E}">
        <p14:creationId xmlns:p14="http://schemas.microsoft.com/office/powerpoint/2010/main" val="24396561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3BC3A2D7-5CFE-0944-821B-1E6E6760B61B}"/>
              </a:ext>
            </a:extLst>
          </p:cNvPr>
          <p:cNvSpPr>
            <a:spLocks noGrp="1"/>
          </p:cNvSpPr>
          <p:nvPr>
            <p:ph type="title"/>
          </p:nvPr>
        </p:nvSpPr>
        <p:spPr>
          <a:xfrm>
            <a:off x="831850" y="1493652"/>
            <a:ext cx="5680075" cy="3345634"/>
          </a:xfrm>
        </p:spPr>
        <p:txBody>
          <a:bodyPr>
            <a:normAutofit/>
          </a:bodyPr>
          <a:lstStyle/>
          <a:p>
            <a:pPr algn="ctr"/>
            <a:r>
              <a:rPr lang="en-US" sz="4300" dirty="0"/>
              <a:t>RECOMMENDATION</a:t>
            </a:r>
            <a:r>
              <a:rPr lang="en-US" sz="8800" dirty="0"/>
              <a:t> </a:t>
            </a:r>
            <a:r>
              <a:rPr lang="en-US" sz="10700" dirty="0"/>
              <a:t>SYSTEM</a:t>
            </a:r>
            <a:endParaRPr lang="en-US" dirty="0"/>
          </a:p>
        </p:txBody>
      </p:sp>
      <p:pic>
        <p:nvPicPr>
          <p:cNvPr id="10" name="Picture Placeholder 9" descr="A close up of a blackboard&#10;&#10;Description automatically generated">
            <a:extLst>
              <a:ext uri="{FF2B5EF4-FFF2-40B4-BE49-F238E27FC236}">
                <a16:creationId xmlns:a16="http://schemas.microsoft.com/office/drawing/2014/main" id="{53F4418C-0994-4FA4-BEBF-2E997767AE80}"/>
              </a:ext>
            </a:extLst>
          </p:cNvPr>
          <p:cNvPicPr>
            <a:picLocks noGrp="1" noChangeAspect="1"/>
          </p:cNvPicPr>
          <p:nvPr>
            <p:ph type="pic" sz="quarter" idx="13"/>
          </p:nvPr>
        </p:nvPicPr>
        <p:blipFill rotWithShape="1">
          <a:blip r:embed="rId3"/>
          <a:srcRect l="6824" r="-3"/>
          <a:stretch/>
        </p:blipFill>
        <p:spPr>
          <a:xfrm>
            <a:off x="831850" y="0"/>
            <a:ext cx="11360150" cy="6858000"/>
          </a:xfrm>
        </p:spPr>
      </p:pic>
    </p:spTree>
    <p:extLst>
      <p:ext uri="{BB962C8B-B14F-4D97-AF65-F5344CB8AC3E}">
        <p14:creationId xmlns:p14="http://schemas.microsoft.com/office/powerpoint/2010/main" val="3762798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9AE0A8A-2B01-FC43-AA90-88BA2A4E3F7F}"/>
              </a:ext>
            </a:extLst>
          </p:cNvPr>
          <p:cNvSpPr>
            <a:spLocks noGrp="1"/>
          </p:cNvSpPr>
          <p:nvPr>
            <p:ph type="title"/>
          </p:nvPr>
        </p:nvSpPr>
        <p:spPr>
          <a:xfrm>
            <a:off x="838200" y="-58205"/>
            <a:ext cx="10896924" cy="1359726"/>
          </a:xfrm>
        </p:spPr>
        <p:txBody>
          <a:bodyPr/>
          <a:lstStyle/>
          <a:p>
            <a:r>
              <a:rPr lang="en-US" dirty="0"/>
              <a:t>SYSTEM MECHANICS</a:t>
            </a:r>
          </a:p>
        </p:txBody>
      </p:sp>
      <p:sp>
        <p:nvSpPr>
          <p:cNvPr id="13" name="Text Placeholder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175657"/>
            <a:ext cx="10896924" cy="320447"/>
          </a:xfrm>
        </p:spPr>
        <p:txBody>
          <a:bodyPr/>
          <a:lstStyle/>
          <a:p>
            <a:r>
              <a:rPr lang="en-US" dirty="0"/>
              <a:t>VECTOR MULTIPLICATION BETWEEN USER PREFERENCES AND LOCATION CHARACTERISTICS</a:t>
            </a:r>
          </a:p>
        </p:txBody>
      </p:sp>
      <p:pic>
        <p:nvPicPr>
          <p:cNvPr id="4" name="Picture 3">
            <a:extLst>
              <a:ext uri="{FF2B5EF4-FFF2-40B4-BE49-F238E27FC236}">
                <a16:creationId xmlns:a16="http://schemas.microsoft.com/office/drawing/2014/main" id="{DCF5F83D-2B74-48F3-A5BE-560061511946}"/>
              </a:ext>
            </a:extLst>
          </p:cNvPr>
          <p:cNvPicPr>
            <a:picLocks noChangeAspect="1"/>
          </p:cNvPicPr>
          <p:nvPr/>
        </p:nvPicPr>
        <p:blipFill>
          <a:blip r:embed="rId2"/>
          <a:stretch>
            <a:fillRect/>
          </a:stretch>
        </p:blipFill>
        <p:spPr>
          <a:xfrm>
            <a:off x="950742" y="2031174"/>
            <a:ext cx="1693985" cy="1716274"/>
          </a:xfrm>
          <a:prstGeom prst="rect">
            <a:avLst/>
          </a:prstGeom>
        </p:spPr>
      </p:pic>
      <p:pic>
        <p:nvPicPr>
          <p:cNvPr id="5" name="Picture 4">
            <a:extLst>
              <a:ext uri="{FF2B5EF4-FFF2-40B4-BE49-F238E27FC236}">
                <a16:creationId xmlns:a16="http://schemas.microsoft.com/office/drawing/2014/main" id="{95044908-BBBF-4387-94B1-A50CA1914F21}"/>
              </a:ext>
            </a:extLst>
          </p:cNvPr>
          <p:cNvPicPr>
            <a:picLocks noChangeAspect="1"/>
          </p:cNvPicPr>
          <p:nvPr/>
        </p:nvPicPr>
        <p:blipFill>
          <a:blip r:embed="rId3"/>
          <a:stretch>
            <a:fillRect/>
          </a:stretch>
        </p:blipFill>
        <p:spPr>
          <a:xfrm>
            <a:off x="4019962" y="2031174"/>
            <a:ext cx="7511704" cy="1713195"/>
          </a:xfrm>
          <a:prstGeom prst="rect">
            <a:avLst/>
          </a:prstGeom>
        </p:spPr>
      </p:pic>
      <p:sp>
        <p:nvSpPr>
          <p:cNvPr id="8" name="TextBox 7">
            <a:extLst>
              <a:ext uri="{FF2B5EF4-FFF2-40B4-BE49-F238E27FC236}">
                <a16:creationId xmlns:a16="http://schemas.microsoft.com/office/drawing/2014/main" id="{B0B671FD-3ED1-46AC-8EE9-728C89900195}"/>
              </a:ext>
            </a:extLst>
          </p:cNvPr>
          <p:cNvSpPr txBox="1"/>
          <p:nvPr/>
        </p:nvSpPr>
        <p:spPr>
          <a:xfrm>
            <a:off x="3062078" y="2607380"/>
            <a:ext cx="540533" cy="1015663"/>
          </a:xfrm>
          <a:prstGeom prst="rect">
            <a:avLst/>
          </a:prstGeom>
          <a:noFill/>
        </p:spPr>
        <p:txBody>
          <a:bodyPr wrap="none" rtlCol="0">
            <a:spAutoFit/>
          </a:bodyPr>
          <a:lstStyle/>
          <a:p>
            <a:pPr algn="ctr"/>
            <a:r>
              <a:rPr lang="ru-RU" sz="6000" b="1" dirty="0"/>
              <a:t>*</a:t>
            </a:r>
            <a:endParaRPr lang="en-US" sz="6000" b="1" dirty="0"/>
          </a:p>
        </p:txBody>
      </p:sp>
      <p:sp>
        <p:nvSpPr>
          <p:cNvPr id="9" name="Right Brace 8">
            <a:extLst>
              <a:ext uri="{FF2B5EF4-FFF2-40B4-BE49-F238E27FC236}">
                <a16:creationId xmlns:a16="http://schemas.microsoft.com/office/drawing/2014/main" id="{2BA5C7C2-5892-4E0A-A731-4E6D2B6E23F1}"/>
              </a:ext>
            </a:extLst>
          </p:cNvPr>
          <p:cNvSpPr/>
          <p:nvPr/>
        </p:nvSpPr>
        <p:spPr>
          <a:xfrm rot="5400000">
            <a:off x="5876731" y="-973560"/>
            <a:ext cx="743341" cy="10363203"/>
          </a:xfrm>
          <a:prstGeom prst="rightBrace">
            <a:avLst>
              <a:gd name="adj1" fmla="val 48783"/>
              <a:gd name="adj2" fmla="val 88886"/>
            </a:avLst>
          </a:prstGeom>
          <a:ln w="76200">
            <a:solidFill>
              <a:schemeClr val="tx2">
                <a:lumMod val="65000"/>
                <a:lumOff val="3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 name="Picture 6">
            <a:extLst>
              <a:ext uri="{FF2B5EF4-FFF2-40B4-BE49-F238E27FC236}">
                <a16:creationId xmlns:a16="http://schemas.microsoft.com/office/drawing/2014/main" id="{D1A5896A-12AB-4D01-8805-659E064D9BB1}"/>
              </a:ext>
            </a:extLst>
          </p:cNvPr>
          <p:cNvPicPr>
            <a:picLocks noChangeAspect="1"/>
          </p:cNvPicPr>
          <p:nvPr/>
        </p:nvPicPr>
        <p:blipFill rotWithShape="1">
          <a:blip r:embed="rId4"/>
          <a:srcRect t="2" b="47916"/>
          <a:stretch/>
        </p:blipFill>
        <p:spPr>
          <a:xfrm>
            <a:off x="950743" y="4668632"/>
            <a:ext cx="10580924" cy="1937908"/>
          </a:xfrm>
          <a:prstGeom prst="rect">
            <a:avLst/>
          </a:prstGeom>
        </p:spPr>
      </p:pic>
    </p:spTree>
    <p:extLst>
      <p:ext uri="{BB962C8B-B14F-4D97-AF65-F5344CB8AC3E}">
        <p14:creationId xmlns:p14="http://schemas.microsoft.com/office/powerpoint/2010/main" val="1115635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3BC3A2D7-5CFE-0944-821B-1E6E6760B61B}"/>
              </a:ext>
            </a:extLst>
          </p:cNvPr>
          <p:cNvSpPr>
            <a:spLocks noGrp="1"/>
          </p:cNvSpPr>
          <p:nvPr>
            <p:ph type="title"/>
          </p:nvPr>
        </p:nvSpPr>
        <p:spPr>
          <a:xfrm>
            <a:off x="1012874" y="1488559"/>
            <a:ext cx="5581357" cy="2717682"/>
          </a:xfrm>
        </p:spPr>
        <p:txBody>
          <a:bodyPr>
            <a:normAutofit/>
          </a:bodyPr>
          <a:lstStyle/>
          <a:p>
            <a:r>
              <a:rPr lang="en-US" sz="8800" dirty="0"/>
              <a:t>RESULTS</a:t>
            </a:r>
            <a:endParaRPr lang="en-US" sz="11500" dirty="0"/>
          </a:p>
        </p:txBody>
      </p:sp>
      <p:pic>
        <p:nvPicPr>
          <p:cNvPr id="5" name="Picture Placeholder 4" descr="A person wearing a suit and tie&#10;&#10;Description automatically generated">
            <a:extLst>
              <a:ext uri="{FF2B5EF4-FFF2-40B4-BE49-F238E27FC236}">
                <a16:creationId xmlns:a16="http://schemas.microsoft.com/office/drawing/2014/main" id="{54F34AC3-8617-4DCD-9459-696AF69EDC98}"/>
              </a:ext>
            </a:extLst>
          </p:cNvPr>
          <p:cNvPicPr>
            <a:picLocks noGrp="1" noChangeAspect="1"/>
          </p:cNvPicPr>
          <p:nvPr>
            <p:ph type="pic" sz="quarter" idx="13"/>
          </p:nvPr>
        </p:nvPicPr>
        <p:blipFill>
          <a:blip r:embed="rId3"/>
          <a:srcRect t="9754" b="9754"/>
          <a:stretch>
            <a:fillRect/>
          </a:stretch>
        </p:blipFill>
        <p:spPr>
          <a:xfrm>
            <a:off x="831850" y="0"/>
            <a:ext cx="11360150" cy="6858000"/>
          </a:xfrm>
        </p:spPr>
      </p:pic>
    </p:spTree>
    <p:extLst>
      <p:ext uri="{BB962C8B-B14F-4D97-AF65-F5344CB8AC3E}">
        <p14:creationId xmlns:p14="http://schemas.microsoft.com/office/powerpoint/2010/main" val="398650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icture containing baseball, person, bat, holding&#10;&#10;Description automatically generated">
            <a:extLst>
              <a:ext uri="{FF2B5EF4-FFF2-40B4-BE49-F238E27FC236}">
                <a16:creationId xmlns:a16="http://schemas.microsoft.com/office/drawing/2014/main" id="{DFA55AD4-BE02-4B6F-AD54-1837C74F9E05}"/>
              </a:ext>
            </a:extLst>
          </p:cNvPr>
          <p:cNvPicPr>
            <a:picLocks noGrp="1" noChangeAspect="1"/>
          </p:cNvPicPr>
          <p:nvPr>
            <p:ph type="pic" sz="quarter" idx="14"/>
          </p:nvPr>
        </p:nvPicPr>
        <p:blipFill rotWithShape="1">
          <a:blip r:embed="rId2"/>
          <a:srcRect t="44" b="22334"/>
          <a:stretch/>
        </p:blipFill>
        <p:spPr>
          <a:xfrm>
            <a:off x="838200" y="2627"/>
            <a:ext cx="11353799" cy="4631365"/>
          </a:xfrm>
        </p:spPr>
      </p:pic>
      <p:sp>
        <p:nvSpPr>
          <p:cNvPr id="7" name="Title 6">
            <a:extLst>
              <a:ext uri="{FF2B5EF4-FFF2-40B4-BE49-F238E27FC236}">
                <a16:creationId xmlns:a16="http://schemas.microsoft.com/office/drawing/2014/main" id="{D67182A4-D17D-4F6A-B389-045E096E89AD}"/>
              </a:ext>
            </a:extLst>
          </p:cNvPr>
          <p:cNvSpPr>
            <a:spLocks noGrp="1"/>
          </p:cNvSpPr>
          <p:nvPr>
            <p:ph type="title"/>
          </p:nvPr>
        </p:nvSpPr>
        <p:spPr>
          <a:xfrm>
            <a:off x="1041008" y="365125"/>
            <a:ext cx="10312791" cy="2314575"/>
          </a:xfrm>
        </p:spPr>
        <p:txBody>
          <a:bodyPr/>
          <a:lstStyle/>
          <a:p>
            <a:r>
              <a:rPr lang="en-US" dirty="0">
                <a:solidFill>
                  <a:schemeClr val="bg1"/>
                </a:solidFill>
                <a:effectLst>
                  <a:outerShdw blurRad="38100" dist="38100" dir="2700000" algn="tl">
                    <a:srgbClr val="000000">
                      <a:alpha val="43137"/>
                    </a:srgbClr>
                  </a:outerShdw>
                </a:effectLst>
              </a:rPr>
              <a:t>SCORING</a:t>
            </a:r>
            <a:br>
              <a:rPr lang="en-US" dirty="0">
                <a:solidFill>
                  <a:schemeClr val="bg1"/>
                </a:solidFill>
                <a:effectLst>
                  <a:outerShdw blurRad="38100" dist="38100" dir="2700000" algn="tl">
                    <a:srgbClr val="000000">
                      <a:alpha val="43137"/>
                    </a:srgbClr>
                  </a:outerShdw>
                </a:effectLst>
              </a:rPr>
            </a:br>
            <a:r>
              <a:rPr lang="en-US" dirty="0">
                <a:solidFill>
                  <a:schemeClr val="bg1"/>
                </a:solidFill>
                <a:effectLst>
                  <a:outerShdw blurRad="38100" dist="38100" dir="2700000" algn="tl">
                    <a:srgbClr val="000000">
                      <a:alpha val="43137"/>
                    </a:srgbClr>
                  </a:outerShdw>
                </a:effectLst>
              </a:rPr>
              <a:t>OPTIONS</a:t>
            </a:r>
          </a:p>
        </p:txBody>
      </p:sp>
      <p:sp>
        <p:nvSpPr>
          <p:cNvPr id="68" name="Rectangle 67" descr="White box">
            <a:extLst>
              <a:ext uri="{FF2B5EF4-FFF2-40B4-BE49-F238E27FC236}">
                <a16:creationId xmlns:a16="http://schemas.microsoft.com/office/drawing/2014/main" id="{25DEB875-B217-FA4B-891B-6996E72D1E67}"/>
              </a:ext>
            </a:extLst>
          </p:cNvPr>
          <p:cNvSpPr/>
          <p:nvPr/>
        </p:nvSpPr>
        <p:spPr>
          <a:xfrm>
            <a:off x="700391" y="3530991"/>
            <a:ext cx="5256721" cy="3098408"/>
          </a:xfrm>
          <a:prstGeom prst="rect">
            <a:avLst/>
          </a:prstGeom>
          <a:solidFill>
            <a:srgbClr val="FFFFFF">
              <a:alpha val="9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69" name="Rectangle 68" descr="white box">
            <a:extLst>
              <a:ext uri="{FF2B5EF4-FFF2-40B4-BE49-F238E27FC236}">
                <a16:creationId xmlns:a16="http://schemas.microsoft.com/office/drawing/2014/main" id="{AFC511E3-2C5E-2C41-839C-CC2E16162740}"/>
              </a:ext>
            </a:extLst>
          </p:cNvPr>
          <p:cNvSpPr/>
          <p:nvPr/>
        </p:nvSpPr>
        <p:spPr>
          <a:xfrm>
            <a:off x="6612193" y="3530991"/>
            <a:ext cx="5118912" cy="3098408"/>
          </a:xfrm>
          <a:prstGeom prst="rect">
            <a:avLst/>
          </a:prstGeom>
          <a:solidFill>
            <a:srgbClr val="FFFFFF">
              <a:alpha val="9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70" name="Rectangle 69" descr="black accent box">
            <a:extLst>
              <a:ext uri="{FF2B5EF4-FFF2-40B4-BE49-F238E27FC236}">
                <a16:creationId xmlns:a16="http://schemas.microsoft.com/office/drawing/2014/main" id="{55268785-0FFD-9943-B7D3-0047B032A348}"/>
              </a:ext>
            </a:extLst>
          </p:cNvPr>
          <p:cNvSpPr/>
          <p:nvPr/>
        </p:nvSpPr>
        <p:spPr>
          <a:xfrm>
            <a:off x="970668" y="3855925"/>
            <a:ext cx="546100" cy="546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j-lt"/>
              </a:rPr>
              <a:t>1</a:t>
            </a:r>
          </a:p>
        </p:txBody>
      </p:sp>
      <p:sp>
        <p:nvSpPr>
          <p:cNvPr id="15" name="Text Placeholder 14">
            <a:extLst>
              <a:ext uri="{FF2B5EF4-FFF2-40B4-BE49-F238E27FC236}">
                <a16:creationId xmlns:a16="http://schemas.microsoft.com/office/drawing/2014/main" id="{FF676A8E-576B-6D42-BD7D-6EE95E3DE890}"/>
              </a:ext>
            </a:extLst>
          </p:cNvPr>
          <p:cNvSpPr>
            <a:spLocks noGrp="1"/>
          </p:cNvSpPr>
          <p:nvPr>
            <p:ph type="body" idx="1"/>
          </p:nvPr>
        </p:nvSpPr>
        <p:spPr>
          <a:xfrm>
            <a:off x="1720849" y="3806475"/>
            <a:ext cx="4032182" cy="645001"/>
          </a:xfrm>
        </p:spPr>
        <p:txBody>
          <a:bodyPr/>
          <a:lstStyle/>
          <a:p>
            <a:r>
              <a:rPr lang="en-US" dirty="0"/>
              <a:t>ABSOLUTE SCORE</a:t>
            </a:r>
          </a:p>
        </p:txBody>
      </p:sp>
      <p:sp>
        <p:nvSpPr>
          <p:cNvPr id="17" name="Content Placeholder 16">
            <a:extLst>
              <a:ext uri="{FF2B5EF4-FFF2-40B4-BE49-F238E27FC236}">
                <a16:creationId xmlns:a16="http://schemas.microsoft.com/office/drawing/2014/main" id="{ECAD5706-E9F8-6746-8560-1CC21AA84A8A}"/>
              </a:ext>
            </a:extLst>
          </p:cNvPr>
          <p:cNvSpPr>
            <a:spLocks noGrp="1"/>
          </p:cNvSpPr>
          <p:nvPr>
            <p:ph sz="half" idx="2"/>
          </p:nvPr>
        </p:nvSpPr>
        <p:spPr>
          <a:xfrm>
            <a:off x="1720849" y="4633992"/>
            <a:ext cx="4032182" cy="1995407"/>
          </a:xfrm>
        </p:spPr>
        <p:txBody>
          <a:bodyPr>
            <a:normAutofit/>
          </a:bodyPr>
          <a:lstStyle/>
          <a:p>
            <a:pPr marL="0" lvl="0" indent="0">
              <a:buNone/>
            </a:pPr>
            <a:r>
              <a:rPr lang="en-US" sz="1800" dirty="0"/>
              <a:t>If we want to suggest them locations with the highest Score, the only thing that we need to do is to take top N rows of the result dataframe</a:t>
            </a:r>
          </a:p>
        </p:txBody>
      </p:sp>
      <p:sp>
        <p:nvSpPr>
          <p:cNvPr id="10" name="Text Placeholder 9">
            <a:extLst>
              <a:ext uri="{FF2B5EF4-FFF2-40B4-BE49-F238E27FC236}">
                <a16:creationId xmlns:a16="http://schemas.microsoft.com/office/drawing/2014/main" id="{31D4FCDA-D49E-6548-BE42-519A15A8AFF9}"/>
              </a:ext>
            </a:extLst>
          </p:cNvPr>
          <p:cNvSpPr>
            <a:spLocks noGrp="1"/>
          </p:cNvSpPr>
          <p:nvPr>
            <p:ph type="body" sz="quarter" idx="3"/>
          </p:nvPr>
        </p:nvSpPr>
        <p:spPr>
          <a:xfrm>
            <a:off x="7467601" y="3806796"/>
            <a:ext cx="4072192" cy="645001"/>
          </a:xfrm>
        </p:spPr>
        <p:txBody>
          <a:bodyPr/>
          <a:lstStyle/>
          <a:p>
            <a:r>
              <a:rPr lang="en-US" dirty="0"/>
              <a:t>OPTIMAL SCORE</a:t>
            </a:r>
          </a:p>
        </p:txBody>
      </p:sp>
      <p:sp>
        <p:nvSpPr>
          <p:cNvPr id="13" name="Content Placeholder 12">
            <a:extLst>
              <a:ext uri="{FF2B5EF4-FFF2-40B4-BE49-F238E27FC236}">
                <a16:creationId xmlns:a16="http://schemas.microsoft.com/office/drawing/2014/main" id="{B8E676E3-FB1C-634E-A9D8-18085C984F54}"/>
              </a:ext>
            </a:extLst>
          </p:cNvPr>
          <p:cNvSpPr>
            <a:spLocks noGrp="1"/>
          </p:cNvSpPr>
          <p:nvPr>
            <p:ph sz="quarter" idx="4"/>
          </p:nvPr>
        </p:nvSpPr>
        <p:spPr>
          <a:xfrm>
            <a:off x="7467602" y="4633992"/>
            <a:ext cx="4024008" cy="1995407"/>
          </a:xfrm>
        </p:spPr>
        <p:txBody>
          <a:bodyPr>
            <a:normAutofit/>
          </a:bodyPr>
          <a:lstStyle/>
          <a:p>
            <a:pPr marL="0" lvl="0" indent="0">
              <a:buNone/>
            </a:pPr>
            <a:r>
              <a:rPr lang="en-US" sz="1800" dirty="0"/>
              <a:t>Choose locations that provide best score for a given sum of money</a:t>
            </a:r>
          </a:p>
        </p:txBody>
      </p:sp>
      <p:sp>
        <p:nvSpPr>
          <p:cNvPr id="19" name="Rectangle 18" descr="black accent box">
            <a:extLst>
              <a:ext uri="{FF2B5EF4-FFF2-40B4-BE49-F238E27FC236}">
                <a16:creationId xmlns:a16="http://schemas.microsoft.com/office/drawing/2014/main" id="{144444C3-583F-484D-B9DC-164227968CE0}"/>
              </a:ext>
            </a:extLst>
          </p:cNvPr>
          <p:cNvSpPr/>
          <p:nvPr/>
        </p:nvSpPr>
        <p:spPr>
          <a:xfrm>
            <a:off x="6731688" y="3855925"/>
            <a:ext cx="546100" cy="546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j-lt"/>
              </a:rPr>
              <a:t>2</a:t>
            </a:r>
          </a:p>
        </p:txBody>
      </p:sp>
    </p:spTree>
    <p:extLst>
      <p:ext uri="{BB962C8B-B14F-4D97-AF65-F5344CB8AC3E}">
        <p14:creationId xmlns:p14="http://schemas.microsoft.com/office/powerpoint/2010/main" val="20053104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B58A585-52FA-4A45-B2D0-660EC2D22B31}"/>
              </a:ext>
            </a:extLst>
          </p:cNvPr>
          <p:cNvSpPr>
            <a:spLocks noGrp="1"/>
          </p:cNvSpPr>
          <p:nvPr>
            <p:ph type="title"/>
          </p:nvPr>
        </p:nvSpPr>
        <p:spPr/>
        <p:txBody>
          <a:bodyPr>
            <a:normAutofit/>
          </a:bodyPr>
          <a:lstStyle/>
          <a:p>
            <a:r>
              <a:rPr lang="en-US" sz="4900" dirty="0"/>
              <a:t>OPTIMAL</a:t>
            </a:r>
            <a:r>
              <a:rPr lang="en-US" dirty="0"/>
              <a:t> </a:t>
            </a:r>
            <a:r>
              <a:rPr lang="en-US" sz="3900" dirty="0"/>
              <a:t>LOCATIONS</a:t>
            </a:r>
          </a:p>
        </p:txBody>
      </p:sp>
      <p:sp>
        <p:nvSpPr>
          <p:cNvPr id="12" name="Text Placeholder 11">
            <a:extLst>
              <a:ext uri="{FF2B5EF4-FFF2-40B4-BE49-F238E27FC236}">
                <a16:creationId xmlns:a16="http://schemas.microsoft.com/office/drawing/2014/main" id="{F82458FA-5D5F-6A41-B047-910858C1E142}"/>
              </a:ext>
            </a:extLst>
          </p:cNvPr>
          <p:cNvSpPr>
            <a:spLocks noGrp="1"/>
          </p:cNvSpPr>
          <p:nvPr>
            <p:ph type="body" sz="quarter" idx="12"/>
          </p:nvPr>
        </p:nvSpPr>
        <p:spPr/>
        <p:txBody>
          <a:bodyPr/>
          <a:lstStyle/>
          <a:p>
            <a:r>
              <a:rPr lang="en-US" dirty="0"/>
              <a:t>SUBTITLE HERE</a:t>
            </a:r>
          </a:p>
        </p:txBody>
      </p:sp>
      <p:sp>
        <p:nvSpPr>
          <p:cNvPr id="10" name="Text Placeholder 9">
            <a:extLst>
              <a:ext uri="{FF2B5EF4-FFF2-40B4-BE49-F238E27FC236}">
                <a16:creationId xmlns:a16="http://schemas.microsoft.com/office/drawing/2014/main" id="{76C3E0A7-1C3E-0A40-AC21-1EAD4086CBB7}"/>
              </a:ext>
            </a:extLst>
          </p:cNvPr>
          <p:cNvSpPr>
            <a:spLocks noGrp="1"/>
          </p:cNvSpPr>
          <p:nvPr>
            <p:ph type="body" sz="quarter" idx="11"/>
          </p:nvPr>
        </p:nvSpPr>
        <p:spPr/>
        <p:txBody>
          <a:bodyPr>
            <a:normAutofit/>
          </a:bodyPr>
          <a:lstStyle/>
          <a:p>
            <a:r>
              <a:rPr lang="en-US" sz="1400" dirty="0"/>
              <a:t>Points located bellow the line are possibly less attractive</a:t>
            </a:r>
          </a:p>
          <a:p>
            <a:r>
              <a:rPr lang="en-US" sz="1400" dirty="0"/>
              <a:t>Why? Because for each of these options exists another one that provides higher score or/and lower annual cost.</a:t>
            </a:r>
          </a:p>
          <a:p>
            <a:r>
              <a:rPr lang="en-US" sz="1400" dirty="0"/>
              <a:t>Why 'possibly'? Because this is only score representation of computed 'attractiveness' of each recommended location, in the real life it could be the situation that a location with a lower score would be much more interesting to the final Customer.</a:t>
            </a:r>
          </a:p>
        </p:txBody>
      </p:sp>
      <p:pic>
        <p:nvPicPr>
          <p:cNvPr id="3" name="Content Placeholder 2">
            <a:extLst>
              <a:ext uri="{FF2B5EF4-FFF2-40B4-BE49-F238E27FC236}">
                <a16:creationId xmlns:a16="http://schemas.microsoft.com/office/drawing/2014/main" id="{2B1B1F77-25B2-4588-96BE-79718870EBD1}"/>
              </a:ext>
            </a:extLst>
          </p:cNvPr>
          <p:cNvPicPr>
            <a:picLocks noGrp="1" noChangeAspect="1"/>
          </p:cNvPicPr>
          <p:nvPr>
            <p:ph sz="quarter" idx="10"/>
          </p:nvPr>
        </p:nvPicPr>
        <p:blipFill>
          <a:blip r:embed="rId2"/>
          <a:stretch>
            <a:fillRect/>
          </a:stretch>
        </p:blipFill>
        <p:spPr>
          <a:xfrm>
            <a:off x="1334328" y="839972"/>
            <a:ext cx="4761672" cy="4612720"/>
          </a:xfrm>
          <a:prstGeom prst="rect">
            <a:avLst/>
          </a:prstGeom>
        </p:spPr>
      </p:pic>
    </p:spTree>
    <p:extLst>
      <p:ext uri="{BB962C8B-B14F-4D97-AF65-F5344CB8AC3E}">
        <p14:creationId xmlns:p14="http://schemas.microsoft.com/office/powerpoint/2010/main" val="675229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9AE0A8A-2B01-FC43-AA90-88BA2A4E3F7F}"/>
              </a:ext>
            </a:extLst>
          </p:cNvPr>
          <p:cNvSpPr>
            <a:spLocks noGrp="1"/>
          </p:cNvSpPr>
          <p:nvPr>
            <p:ph type="title"/>
          </p:nvPr>
        </p:nvSpPr>
        <p:spPr>
          <a:xfrm>
            <a:off x="838200" y="-121269"/>
            <a:ext cx="10896924" cy="1359726"/>
          </a:xfrm>
        </p:spPr>
        <p:txBody>
          <a:bodyPr/>
          <a:lstStyle/>
          <a:p>
            <a:r>
              <a:rPr lang="en-US" dirty="0"/>
              <a:t>KINGS COUNTY MAP</a:t>
            </a:r>
          </a:p>
        </p:txBody>
      </p:sp>
      <p:sp>
        <p:nvSpPr>
          <p:cNvPr id="13" name="Text Placeholder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112593"/>
            <a:ext cx="10896924" cy="320447"/>
          </a:xfrm>
        </p:spPr>
        <p:txBody>
          <a:bodyPr>
            <a:normAutofit/>
          </a:bodyPr>
          <a:lstStyle/>
          <a:p>
            <a:r>
              <a:rPr lang="en-US" sz="1200" dirty="0"/>
              <a:t>COLOR: TRACT SCORE, YELLOW DOTS: OPTIMAL LOCATIONS, BLUE DOTS: TOP 20 BY SCORE</a:t>
            </a:r>
          </a:p>
        </p:txBody>
      </p:sp>
      <p:pic>
        <p:nvPicPr>
          <p:cNvPr id="11" name="Picture 10">
            <a:extLst>
              <a:ext uri="{FF2B5EF4-FFF2-40B4-BE49-F238E27FC236}">
                <a16:creationId xmlns:a16="http://schemas.microsoft.com/office/drawing/2014/main" id="{CDF67E18-6277-43BB-8C47-012EC5BDF955}"/>
              </a:ext>
            </a:extLst>
          </p:cNvPr>
          <p:cNvPicPr>
            <a:picLocks noChangeAspect="1"/>
          </p:cNvPicPr>
          <p:nvPr/>
        </p:nvPicPr>
        <p:blipFill rotWithShape="1">
          <a:blip r:embed="rId2"/>
          <a:srcRect b="18023"/>
          <a:stretch/>
        </p:blipFill>
        <p:spPr>
          <a:xfrm>
            <a:off x="1828800" y="1714115"/>
            <a:ext cx="8915400" cy="4652269"/>
          </a:xfrm>
          <a:prstGeom prst="rect">
            <a:avLst/>
          </a:prstGeom>
        </p:spPr>
      </p:pic>
    </p:spTree>
    <p:extLst>
      <p:ext uri="{BB962C8B-B14F-4D97-AF65-F5344CB8AC3E}">
        <p14:creationId xmlns:p14="http://schemas.microsoft.com/office/powerpoint/2010/main" val="29000061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Placeholder 26" descr="Woman hiking">
            <a:extLst>
              <a:ext uri="{FF2B5EF4-FFF2-40B4-BE49-F238E27FC236}">
                <a16:creationId xmlns:a16="http://schemas.microsoft.com/office/drawing/2014/main" id="{73DAE110-F0EA-3148-A07C-325BF5660E26}"/>
              </a:ext>
            </a:extLst>
          </p:cNvPr>
          <p:cNvPicPr>
            <a:picLocks noGrp="1" noChangeAspect="1"/>
          </p:cNvPicPr>
          <p:nvPr>
            <p:ph type="pic" sz="quarter" idx="10"/>
          </p:nvPr>
        </p:nvPicPr>
        <p:blipFill>
          <a:blip r:embed="rId3"/>
          <a:srcRect t="7875" b="7875"/>
          <a:stretch>
            <a:fillRect/>
          </a:stretch>
        </p:blipFill>
        <p:spPr/>
      </p:pic>
      <p:sp>
        <p:nvSpPr>
          <p:cNvPr id="4" name="Title 3">
            <a:extLst>
              <a:ext uri="{FF2B5EF4-FFF2-40B4-BE49-F238E27FC236}">
                <a16:creationId xmlns:a16="http://schemas.microsoft.com/office/drawing/2014/main" id="{566F62C9-A1BC-DD47-B0A8-8EF9838D62BB}"/>
              </a:ext>
            </a:extLst>
          </p:cNvPr>
          <p:cNvSpPr>
            <a:spLocks noGrp="1"/>
          </p:cNvSpPr>
          <p:nvPr>
            <p:ph type="title"/>
          </p:nvPr>
        </p:nvSpPr>
        <p:spPr>
          <a:xfrm>
            <a:off x="942535" y="3259237"/>
            <a:ext cx="5651696" cy="3324444"/>
          </a:xfrm>
        </p:spPr>
        <p:txBody>
          <a:bodyPr>
            <a:normAutofit/>
          </a:bodyPr>
          <a:lstStyle/>
          <a:p>
            <a:pPr algn="ctr"/>
            <a:r>
              <a:rPr lang="en-US" sz="5400" dirty="0">
                <a:solidFill>
                  <a:prstClr val="black"/>
                </a:solidFill>
              </a:rPr>
              <a:t>CONCLUSION</a:t>
            </a:r>
            <a:br>
              <a:rPr lang="en-US" dirty="0">
                <a:solidFill>
                  <a:prstClr val="black"/>
                </a:solidFill>
              </a:rPr>
            </a:br>
            <a:r>
              <a:rPr lang="en-US" sz="2800" b="0" dirty="0">
                <a:solidFill>
                  <a:prstClr val="black"/>
                </a:solidFill>
              </a:rPr>
              <a:t>AND</a:t>
            </a:r>
            <a:br>
              <a:rPr lang="en-US" dirty="0">
                <a:solidFill>
                  <a:prstClr val="black"/>
                </a:solidFill>
              </a:rPr>
            </a:br>
            <a:r>
              <a:rPr lang="en-US" sz="7200" dirty="0">
                <a:solidFill>
                  <a:prstClr val="black"/>
                </a:solidFill>
              </a:rPr>
              <a:t>FUTURE</a:t>
            </a:r>
            <a:r>
              <a:rPr lang="en-US" dirty="0">
                <a:solidFill>
                  <a:prstClr val="black"/>
                </a:solidFill>
              </a:rPr>
              <a:t> </a:t>
            </a:r>
            <a:r>
              <a:rPr lang="en-US" sz="4700" dirty="0">
                <a:solidFill>
                  <a:prstClr val="black"/>
                </a:solidFill>
              </a:rPr>
              <a:t>DIRECTIONS</a:t>
            </a:r>
            <a:endParaRPr lang="en-US" dirty="0"/>
          </a:p>
        </p:txBody>
      </p:sp>
    </p:spTree>
    <p:extLst>
      <p:ext uri="{BB962C8B-B14F-4D97-AF65-F5344CB8AC3E}">
        <p14:creationId xmlns:p14="http://schemas.microsoft.com/office/powerpoint/2010/main" val="12966048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12FCB55E-59A0-A24E-82CA-C867595835BD}"/>
              </a:ext>
            </a:extLst>
          </p:cNvPr>
          <p:cNvSpPr>
            <a:spLocks noGrp="1"/>
          </p:cNvSpPr>
          <p:nvPr>
            <p:ph type="title"/>
          </p:nvPr>
        </p:nvSpPr>
        <p:spPr/>
        <p:txBody>
          <a:bodyPr/>
          <a:lstStyle/>
          <a:p>
            <a:r>
              <a:rPr lang="en-US" dirty="0"/>
              <a:t>TITLE GOES HERE 1</a:t>
            </a:r>
          </a:p>
        </p:txBody>
      </p:sp>
      <p:sp>
        <p:nvSpPr>
          <p:cNvPr id="21" name="Text Placeholder 20">
            <a:extLst>
              <a:ext uri="{FF2B5EF4-FFF2-40B4-BE49-F238E27FC236}">
                <a16:creationId xmlns:a16="http://schemas.microsoft.com/office/drawing/2014/main" id="{AE6AE7FB-4892-5B4E-A7DB-B0F56C1C98F7}"/>
              </a:ext>
            </a:extLst>
          </p:cNvPr>
          <p:cNvSpPr>
            <a:spLocks noGrp="1"/>
          </p:cNvSpPr>
          <p:nvPr>
            <p:ph type="body" sz="quarter" idx="12"/>
          </p:nvPr>
        </p:nvSpPr>
        <p:spPr/>
        <p:txBody>
          <a:bodyPr anchor="t"/>
          <a:lstStyle/>
          <a:p>
            <a:r>
              <a:rPr lang="en-US" dirty="0"/>
              <a:t>SUBTITLE HERE</a:t>
            </a:r>
          </a:p>
        </p:txBody>
      </p:sp>
      <p:sp>
        <p:nvSpPr>
          <p:cNvPr id="11" name="Text Placeholder 10">
            <a:extLst>
              <a:ext uri="{FF2B5EF4-FFF2-40B4-BE49-F238E27FC236}">
                <a16:creationId xmlns:a16="http://schemas.microsoft.com/office/drawing/2014/main" id="{2DDA8123-7ECD-2A44-A629-7F2DB0D01D34}"/>
              </a:ext>
            </a:extLst>
          </p:cNvPr>
          <p:cNvSpPr>
            <a:spLocks noGrp="1"/>
          </p:cNvSpPr>
          <p:nvPr>
            <p:ph type="body" sz="quarter" idx="11"/>
          </p:nvPr>
        </p:nvSpPr>
        <p:spPr/>
        <p:txBody>
          <a:bodyPr>
            <a:normAutofit fontScale="77500" lnSpcReduction="20000"/>
          </a:bodyPr>
          <a:lstStyle/>
          <a:p>
            <a:pPr marL="0" indent="0">
              <a:buNone/>
            </a:pPr>
            <a:r>
              <a:rPr lang="en-US" dirty="0"/>
              <a:t>Lorem ipsum dolor sit amet, consectetur adipiscing elit. Ut gravida eros erat. Proin a tellus sed risus lobortis sagittis eu quis est. Duis ut aliquam nisi. Suspendisse vehicula mi diam, sit amet lacinia massa sodales ac. Fusce condimentum egestas nunc a maximus. Quisque et orci purus. Proin dolor mi, ultrices sit amet ipsum placerat, congue mattis turpis. Donec vestibulum eros eget mauris dignissim, ut ultricies dolor viverra. Phasellus efficitur ante nec sem convallis, in ornare est accumsan. Lorem ipsum dolor sit amet, consectetur adipiscing elit. Ut gravida eros erat. Proin a tellus sed risus lobortis sagittis eu quis est. </a:t>
            </a:r>
          </a:p>
        </p:txBody>
      </p:sp>
      <p:pic>
        <p:nvPicPr>
          <p:cNvPr id="5" name="Picture Placeholder 4" descr="Flat lay of work desk with woman pointing at map">
            <a:extLst>
              <a:ext uri="{FF2B5EF4-FFF2-40B4-BE49-F238E27FC236}">
                <a16:creationId xmlns:a16="http://schemas.microsoft.com/office/drawing/2014/main" id="{F1AF67EB-A440-4F40-861A-A266D594A0BE}"/>
              </a:ext>
            </a:extLst>
          </p:cNvPr>
          <p:cNvPicPr>
            <a:picLocks noGrp="1" noChangeAspect="1"/>
          </p:cNvPicPr>
          <p:nvPr>
            <p:ph type="pic" sz="quarter" idx="10"/>
          </p:nvPr>
        </p:nvPicPr>
        <p:blipFill>
          <a:blip r:embed="rId3"/>
          <a:srcRect l="4321" r="4321"/>
          <a:stretch>
            <a:fillRect/>
          </a:stretch>
        </p:blipFill>
        <p:spPr/>
      </p:pic>
    </p:spTree>
    <p:extLst>
      <p:ext uri="{BB962C8B-B14F-4D97-AF65-F5344CB8AC3E}">
        <p14:creationId xmlns:p14="http://schemas.microsoft.com/office/powerpoint/2010/main" val="11918216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10">
            <a:extLst>
              <a:ext uri="{FF2B5EF4-FFF2-40B4-BE49-F238E27FC236}">
                <a16:creationId xmlns:a16="http://schemas.microsoft.com/office/drawing/2014/main" id="{C11BD6B0-E24A-7F4B-8641-F7B254D58E89}"/>
              </a:ext>
            </a:extLst>
          </p:cNvPr>
          <p:cNvSpPr>
            <a:spLocks noGrp="1"/>
          </p:cNvSpPr>
          <p:nvPr>
            <p:ph type="body" sz="quarter" idx="11"/>
          </p:nvPr>
        </p:nvSpPr>
        <p:spPr>
          <a:xfrm>
            <a:off x="1069145" y="647110"/>
            <a:ext cx="4984597" cy="5359790"/>
          </a:xfrm>
        </p:spPr>
        <p:txBody>
          <a:bodyPr>
            <a:normAutofit lnSpcReduction="10000"/>
          </a:bodyPr>
          <a:lstStyle/>
          <a:p>
            <a:r>
              <a:rPr lang="en-US" sz="1800" dirty="0"/>
              <a:t>Although the implemented model is very simple, it already helped us to narrow down list of possible locations for a new home from almost 500 to 20 or even 8 options;</a:t>
            </a:r>
          </a:p>
          <a:p>
            <a:r>
              <a:rPr lang="en-US" sz="1800" dirty="0"/>
              <a:t>Recommendation system could be further improved, for example, by extracting the category scores from the list of neighborhoods/tracts with their ratings provided by the customer/user;</a:t>
            </a:r>
          </a:p>
          <a:p>
            <a:r>
              <a:rPr lang="en-US" sz="1800" dirty="0"/>
              <a:t>We made an assumption that the number of desirable/unwanted venues equally important as their scores. The system could be improved by introducing some kind of weight coefficients for each additional venue of the same type;</a:t>
            </a:r>
          </a:p>
        </p:txBody>
      </p:sp>
      <p:pic>
        <p:nvPicPr>
          <p:cNvPr id="13" name="Picture Placeholder 12" descr="Woman standing in busy street">
            <a:extLst>
              <a:ext uri="{FF2B5EF4-FFF2-40B4-BE49-F238E27FC236}">
                <a16:creationId xmlns:a16="http://schemas.microsoft.com/office/drawing/2014/main" id="{2DE929C2-CECF-4E72-810C-75B9E7BC252A}"/>
              </a:ext>
            </a:extLst>
          </p:cNvPr>
          <p:cNvPicPr>
            <a:picLocks noGrp="1" noChangeAspect="1"/>
          </p:cNvPicPr>
          <p:nvPr>
            <p:ph type="pic" sz="quarter" idx="14"/>
          </p:nvPr>
        </p:nvPicPr>
        <p:blipFill>
          <a:blip r:embed="rId2"/>
          <a:srcRect t="3981" b="3981"/>
          <a:stretch>
            <a:fillRect/>
          </a:stretch>
        </p:blipFill>
        <p:spPr/>
      </p:pic>
    </p:spTree>
    <p:extLst>
      <p:ext uri="{BB962C8B-B14F-4D97-AF65-F5344CB8AC3E}">
        <p14:creationId xmlns:p14="http://schemas.microsoft.com/office/powerpoint/2010/main" val="3773683070"/>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Woman Kayaking ">
            <a:extLst>
              <a:ext uri="{FF2B5EF4-FFF2-40B4-BE49-F238E27FC236}">
                <a16:creationId xmlns:a16="http://schemas.microsoft.com/office/drawing/2014/main" id="{0F328162-C41F-0747-AD98-22BF1A68A41C}"/>
              </a:ext>
            </a:extLst>
          </p:cNvPr>
          <p:cNvPicPr>
            <a:picLocks noGrp="1" noChangeAspect="1"/>
          </p:cNvPicPr>
          <p:nvPr>
            <p:ph type="pic" sz="quarter" idx="12"/>
          </p:nvPr>
        </p:nvPicPr>
        <p:blipFill>
          <a:blip r:embed="rId3"/>
          <a:srcRect t="4698" b="4698"/>
          <a:stretch>
            <a:fillRect/>
          </a:stretch>
        </p:blipFill>
        <p:spPr/>
      </p:pic>
      <p:sp>
        <p:nvSpPr>
          <p:cNvPr id="4" name="Title 3">
            <a:extLst>
              <a:ext uri="{FF2B5EF4-FFF2-40B4-BE49-F238E27FC236}">
                <a16:creationId xmlns:a16="http://schemas.microsoft.com/office/drawing/2014/main" id="{0108483C-D7E5-4BC4-A063-CD9EA2DDE84E}"/>
              </a:ext>
            </a:extLst>
          </p:cNvPr>
          <p:cNvSpPr>
            <a:spLocks noGrp="1"/>
          </p:cNvSpPr>
          <p:nvPr>
            <p:ph type="title"/>
          </p:nvPr>
        </p:nvSpPr>
        <p:spPr/>
        <p:txBody>
          <a:bodyPr>
            <a:normAutofit/>
          </a:bodyPr>
          <a:lstStyle/>
          <a:p>
            <a:r>
              <a:rPr lang="en-US" dirty="0"/>
              <a:t>TITLE GOES HERE</a:t>
            </a:r>
          </a:p>
        </p:txBody>
      </p:sp>
      <p:sp>
        <p:nvSpPr>
          <p:cNvPr id="6" name="Text Placeholder 5">
            <a:extLst>
              <a:ext uri="{FF2B5EF4-FFF2-40B4-BE49-F238E27FC236}">
                <a16:creationId xmlns:a16="http://schemas.microsoft.com/office/drawing/2014/main" id="{9D8A0347-95CC-4E7E-B5B8-92D48FB28F1A}"/>
              </a:ext>
            </a:extLst>
          </p:cNvPr>
          <p:cNvSpPr>
            <a:spLocks noGrp="1"/>
          </p:cNvSpPr>
          <p:nvPr>
            <p:ph type="body" sz="quarter" idx="11"/>
          </p:nvPr>
        </p:nvSpPr>
        <p:spPr/>
        <p:txBody>
          <a:bodyPr>
            <a:normAutofit fontScale="92500"/>
          </a:bodyPr>
          <a:lstStyle/>
          <a:p>
            <a:pPr>
              <a:lnSpc>
                <a:spcPct val="150000"/>
              </a:lnSpc>
            </a:pPr>
            <a:r>
              <a:rPr lang="en-US" dirty="0"/>
              <a:t>Lorem ipsum dolor sit amet, consectetur adipiscing elit. Ut gravida eros erat. Proin a tellus sed risus lobortis sagittis </a:t>
            </a:r>
            <a:endParaRPr lang="en-US" sz="2000" b="1" dirty="0">
              <a:latin typeface="Gill Sans" panose="020B0502020104020203" pitchFamily="34" charset="-79"/>
              <a:cs typeface="Gill Sans" panose="020B0502020104020203" pitchFamily="34" charset="-79"/>
            </a:endParaRPr>
          </a:p>
          <a:p>
            <a:pPr>
              <a:lnSpc>
                <a:spcPct val="150000"/>
              </a:lnSpc>
            </a:pPr>
            <a:endParaRPr lang="en-US" dirty="0"/>
          </a:p>
        </p:txBody>
      </p:sp>
    </p:spTree>
    <p:extLst>
      <p:ext uri="{BB962C8B-B14F-4D97-AF65-F5344CB8AC3E}">
        <p14:creationId xmlns:p14="http://schemas.microsoft.com/office/powerpoint/2010/main" val="2794892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packed traveling bag">
            <a:extLst>
              <a:ext uri="{FF2B5EF4-FFF2-40B4-BE49-F238E27FC236}">
                <a16:creationId xmlns:a16="http://schemas.microsoft.com/office/drawing/2014/main" id="{1953526E-7475-6A40-B32A-AB90CBA9376F}"/>
              </a:ext>
            </a:extLst>
          </p:cNvPr>
          <p:cNvPicPr>
            <a:picLocks noGrp="1" noChangeAspect="1"/>
          </p:cNvPicPr>
          <p:nvPr>
            <p:ph type="pic" sz="quarter" idx="13"/>
          </p:nvPr>
        </p:nvPicPr>
        <p:blipFill>
          <a:blip r:embed="rId3"/>
          <a:srcRect t="4656" b="4656"/>
          <a:stretch>
            <a:fillRect/>
          </a:stretch>
        </p:blipFill>
        <p:spPr/>
      </p:pic>
      <p:sp>
        <p:nvSpPr>
          <p:cNvPr id="24" name="Title 23">
            <a:extLst>
              <a:ext uri="{FF2B5EF4-FFF2-40B4-BE49-F238E27FC236}">
                <a16:creationId xmlns:a16="http://schemas.microsoft.com/office/drawing/2014/main" id="{3BC3A2D7-5CFE-0944-821B-1E6E6760B61B}"/>
              </a:ext>
            </a:extLst>
          </p:cNvPr>
          <p:cNvSpPr>
            <a:spLocks noGrp="1"/>
          </p:cNvSpPr>
          <p:nvPr>
            <p:ph type="title"/>
          </p:nvPr>
        </p:nvSpPr>
        <p:spPr/>
        <p:txBody>
          <a:bodyPr/>
          <a:lstStyle/>
          <a:p>
            <a:r>
              <a:rPr lang="en-US" dirty="0"/>
              <a:t>INTRODUCTION</a:t>
            </a:r>
          </a:p>
        </p:txBody>
      </p:sp>
    </p:spTree>
    <p:extLst>
      <p:ext uri="{BB962C8B-B14F-4D97-AF65-F5344CB8AC3E}">
        <p14:creationId xmlns:p14="http://schemas.microsoft.com/office/powerpoint/2010/main" val="855216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Travel Themed Flat lay">
            <a:extLst>
              <a:ext uri="{FF2B5EF4-FFF2-40B4-BE49-F238E27FC236}">
                <a16:creationId xmlns:a16="http://schemas.microsoft.com/office/drawing/2014/main" id="{2320BECE-3734-8743-8137-451E559E9974}"/>
              </a:ext>
            </a:extLst>
          </p:cNvPr>
          <p:cNvPicPr>
            <a:picLocks noGrp="1" noChangeAspect="1"/>
          </p:cNvPicPr>
          <p:nvPr>
            <p:ph type="pic" sz="quarter" idx="13"/>
          </p:nvPr>
        </p:nvPicPr>
        <p:blipFill>
          <a:blip r:embed="rId3"/>
          <a:srcRect t="11745" b="11745"/>
          <a:stretch>
            <a:fillRect/>
          </a:stretch>
        </p:blipFill>
        <p:spPr>
          <a:xfrm>
            <a:off x="838200" y="0"/>
            <a:ext cx="11353800" cy="5791201"/>
          </a:xfrm>
        </p:spPr>
      </p:pic>
      <p:sp>
        <p:nvSpPr>
          <p:cNvPr id="4" name="Title 3">
            <a:extLst>
              <a:ext uri="{FF2B5EF4-FFF2-40B4-BE49-F238E27FC236}">
                <a16:creationId xmlns:a16="http://schemas.microsoft.com/office/drawing/2014/main" id="{EB516E3E-5EFE-4EBE-B821-28A54E2B1169}"/>
              </a:ext>
            </a:extLst>
          </p:cNvPr>
          <p:cNvSpPr>
            <a:spLocks noGrp="1"/>
          </p:cNvSpPr>
          <p:nvPr>
            <p:ph type="title"/>
          </p:nvPr>
        </p:nvSpPr>
        <p:spPr>
          <a:xfrm>
            <a:off x="838201" y="3072985"/>
            <a:ext cx="6548438" cy="1892910"/>
          </a:xfrm>
        </p:spPr>
        <p:txBody>
          <a:bodyPr anchor="b"/>
          <a:lstStyle/>
          <a:p>
            <a:pPr lvl="0" algn="ctr"/>
            <a:r>
              <a:rPr lang="en-US" dirty="0">
                <a:sym typeface="Bebas"/>
              </a:rPr>
              <a:t>THANK YOU</a:t>
            </a:r>
            <a:endParaRPr lang="en-US" dirty="0"/>
          </a:p>
        </p:txBody>
      </p:sp>
      <p:grpSp>
        <p:nvGrpSpPr>
          <p:cNvPr id="51" name="Group 50" descr="Contact information text box group">
            <a:extLst>
              <a:ext uri="{FF2B5EF4-FFF2-40B4-BE49-F238E27FC236}">
                <a16:creationId xmlns:a16="http://schemas.microsoft.com/office/drawing/2014/main" id="{5440D331-C6D8-D844-8811-5ED6AEB3F4BD}"/>
              </a:ext>
            </a:extLst>
          </p:cNvPr>
          <p:cNvGrpSpPr/>
          <p:nvPr/>
        </p:nvGrpSpPr>
        <p:grpSpPr>
          <a:xfrm>
            <a:off x="9309516" y="614814"/>
            <a:ext cx="2780443" cy="606555"/>
            <a:chOff x="7718027" y="4185800"/>
            <a:chExt cx="2780443" cy="606555"/>
          </a:xfrm>
        </p:grpSpPr>
        <p:grpSp>
          <p:nvGrpSpPr>
            <p:cNvPr id="19" name="Group 18">
              <a:extLst>
                <a:ext uri="{FF2B5EF4-FFF2-40B4-BE49-F238E27FC236}">
                  <a16:creationId xmlns:a16="http://schemas.microsoft.com/office/drawing/2014/main" id="{28D1A7A2-A799-E043-8B93-F66D87909B8A}"/>
                </a:ext>
              </a:extLst>
            </p:cNvPr>
            <p:cNvGrpSpPr/>
            <p:nvPr/>
          </p:nvGrpSpPr>
          <p:grpSpPr>
            <a:xfrm>
              <a:off x="8029588" y="4185800"/>
              <a:ext cx="2468882" cy="606555"/>
              <a:chOff x="6095998" y="4185800"/>
              <a:chExt cx="4707723" cy="606555"/>
            </a:xfrm>
          </p:grpSpPr>
          <p:sp>
            <p:nvSpPr>
              <p:cNvPr id="45" name="Subtitle 2">
                <a:extLst>
                  <a:ext uri="{FF2B5EF4-FFF2-40B4-BE49-F238E27FC236}">
                    <a16:creationId xmlns:a16="http://schemas.microsoft.com/office/drawing/2014/main" id="{6727AF79-CC43-B24F-91AB-59C97C34865E}"/>
                  </a:ext>
                </a:extLst>
              </p:cNvPr>
              <p:cNvSpPr txBox="1">
                <a:spLocks/>
              </p:cNvSpPr>
              <p:nvPr/>
            </p:nvSpPr>
            <p:spPr>
              <a:xfrm>
                <a:off x="6095998" y="4185800"/>
                <a:ext cx="4031470" cy="309048"/>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z="1600" b="1" dirty="0">
                    <a:solidFill>
                      <a:schemeClr val="tx2"/>
                    </a:solidFill>
                    <a:latin typeface="+mj-lt"/>
                    <a:cs typeface="Gill Sans" panose="020B0502020104020203" pitchFamily="34" charset="-79"/>
                  </a:rPr>
                  <a:t>SERGEI MERSON</a:t>
                </a:r>
                <a:endParaRPr kumimoji="0" lang="en-US" sz="1600" b="1" u="none" strike="noStrike" kern="1200" cap="none" spc="0" normalizeH="0" baseline="0" noProof="0" dirty="0">
                  <a:ln>
                    <a:noFill/>
                  </a:ln>
                  <a:solidFill>
                    <a:schemeClr val="tx2"/>
                  </a:solidFill>
                  <a:effectLst/>
                  <a:uLnTx/>
                  <a:uFillTx/>
                  <a:latin typeface="+mj-lt"/>
                  <a:cs typeface="Gill Sans" panose="020B0502020104020203" pitchFamily="34" charset="-79"/>
                </a:endParaRPr>
              </a:p>
            </p:txBody>
          </p:sp>
          <p:sp>
            <p:nvSpPr>
              <p:cNvPr id="47" name="Text Placeholder 18">
                <a:extLst>
                  <a:ext uri="{FF2B5EF4-FFF2-40B4-BE49-F238E27FC236}">
                    <a16:creationId xmlns:a16="http://schemas.microsoft.com/office/drawing/2014/main" id="{22512C4B-7E64-EA4F-9C2C-D59EF00F75BC}"/>
                  </a:ext>
                </a:extLst>
              </p:cNvPr>
              <p:cNvSpPr txBox="1">
                <a:spLocks/>
              </p:cNvSpPr>
              <p:nvPr/>
            </p:nvSpPr>
            <p:spPr>
              <a:xfrm>
                <a:off x="6096002" y="4544705"/>
                <a:ext cx="4707719" cy="24765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r>
                  <a:rPr kumimoji="0" lang="en-US" sz="1400" u="none" strike="noStrike" kern="1200" cap="none" spc="0" normalizeH="0" baseline="0" noProof="0" dirty="0">
                    <a:ln>
                      <a:noFill/>
                    </a:ln>
                    <a:solidFill>
                      <a:schemeClr val="tx2"/>
                    </a:solidFill>
                    <a:effectLst/>
                    <a:uLnTx/>
                    <a:uFillTx/>
                    <a:cs typeface="Gill Sans Light" panose="020B0302020104020203" pitchFamily="34" charset="-79"/>
                  </a:rPr>
                  <a:t>sergei..merson@gmail.com</a:t>
                </a:r>
              </a:p>
            </p:txBody>
          </p:sp>
        </p:grpSp>
        <p:grpSp>
          <p:nvGrpSpPr>
            <p:cNvPr id="20" name="Group 19">
              <a:extLst>
                <a:ext uri="{FF2B5EF4-FFF2-40B4-BE49-F238E27FC236}">
                  <a16:creationId xmlns:a16="http://schemas.microsoft.com/office/drawing/2014/main" id="{FA9978F1-A4D0-0C48-82F7-A677ECC15EF8}"/>
                </a:ext>
              </a:extLst>
            </p:cNvPr>
            <p:cNvGrpSpPr/>
            <p:nvPr/>
          </p:nvGrpSpPr>
          <p:grpSpPr>
            <a:xfrm>
              <a:off x="7718027" y="4213936"/>
              <a:ext cx="218900" cy="564044"/>
              <a:chOff x="6582150" y="5034270"/>
              <a:chExt cx="218900" cy="564044"/>
            </a:xfrm>
          </p:grpSpPr>
          <p:pic>
            <p:nvPicPr>
              <p:cNvPr id="52" name="Graphic 51" descr="User" title="Icon - Presenter Name">
                <a:extLst>
                  <a:ext uri="{FF2B5EF4-FFF2-40B4-BE49-F238E27FC236}">
                    <a16:creationId xmlns:a16="http://schemas.microsoft.com/office/drawing/2014/main" id="{174B9B52-F256-CC43-B002-B0CC730357FE}"/>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582150" y="5034270"/>
                <a:ext cx="218900" cy="218900"/>
              </a:xfrm>
              <a:prstGeom prst="rect">
                <a:avLst/>
              </a:prstGeom>
            </p:spPr>
          </p:pic>
          <p:pic>
            <p:nvPicPr>
              <p:cNvPr id="53" name="Graphic 52" descr="Envelope" title="Icon Presenter Email">
                <a:extLst>
                  <a:ext uri="{FF2B5EF4-FFF2-40B4-BE49-F238E27FC236}">
                    <a16:creationId xmlns:a16="http://schemas.microsoft.com/office/drawing/2014/main" id="{F2F4E712-3E0F-6C46-96C5-35C27A46BADB}"/>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6582150" y="5379414"/>
                <a:ext cx="218900" cy="218900"/>
              </a:xfrm>
              <a:prstGeom prst="rect">
                <a:avLst/>
              </a:prstGeom>
            </p:spPr>
          </p:pic>
        </p:grpSp>
      </p:grpSp>
    </p:spTree>
    <p:extLst>
      <p:ext uri="{BB962C8B-B14F-4D97-AF65-F5344CB8AC3E}">
        <p14:creationId xmlns:p14="http://schemas.microsoft.com/office/powerpoint/2010/main" val="511889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DDA8123-7ECD-2A44-A629-7F2DB0D01D34}"/>
              </a:ext>
            </a:extLst>
          </p:cNvPr>
          <p:cNvSpPr>
            <a:spLocks noGrp="1"/>
          </p:cNvSpPr>
          <p:nvPr>
            <p:ph type="body" sz="quarter" idx="11"/>
          </p:nvPr>
        </p:nvSpPr>
        <p:spPr>
          <a:xfrm>
            <a:off x="956603" y="288389"/>
            <a:ext cx="4684542" cy="6198648"/>
          </a:xfrm>
        </p:spPr>
        <p:txBody>
          <a:bodyPr>
            <a:normAutofit/>
          </a:bodyPr>
          <a:lstStyle/>
          <a:p>
            <a:r>
              <a:rPr lang="en-US" sz="1800" dirty="0"/>
              <a:t>In many cases when a person must move to another city or even country, she knows nothing about the new location, and it becomes extremely difficult to choose optimal place to search for a new home/flat.</a:t>
            </a:r>
          </a:p>
          <a:p>
            <a:r>
              <a:rPr lang="en-US" sz="1800" dirty="0"/>
              <a:t>At the same time, this person has some preferences about what she does and doesn’t want to have near her future home, alongside with some restrictions and limitations, for example – budget limitations.</a:t>
            </a:r>
          </a:p>
          <a:p>
            <a:r>
              <a:rPr lang="en-US" sz="1800" dirty="0"/>
              <a:t>The system that was developed during this capstone projects is designed to help solve the stated problem based on such parameters. </a:t>
            </a:r>
          </a:p>
        </p:txBody>
      </p:sp>
      <p:pic>
        <p:nvPicPr>
          <p:cNvPr id="5" name="Picture Placeholder 4" descr="Flat lay of work desk with woman pointing at map">
            <a:extLst>
              <a:ext uri="{FF2B5EF4-FFF2-40B4-BE49-F238E27FC236}">
                <a16:creationId xmlns:a16="http://schemas.microsoft.com/office/drawing/2014/main" id="{F1AF67EB-A440-4F40-861A-A266D594A0BE}"/>
              </a:ext>
            </a:extLst>
          </p:cNvPr>
          <p:cNvPicPr>
            <a:picLocks noGrp="1" noChangeAspect="1"/>
          </p:cNvPicPr>
          <p:nvPr>
            <p:ph type="pic" sz="quarter" idx="10"/>
          </p:nvPr>
        </p:nvPicPr>
        <p:blipFill>
          <a:blip r:embed="rId3"/>
          <a:srcRect l="4321" r="4321"/>
          <a:stretch>
            <a:fillRect/>
          </a:stretch>
        </p:blipFill>
        <p:spPr/>
      </p:pic>
    </p:spTree>
    <p:extLst>
      <p:ext uri="{BB962C8B-B14F-4D97-AF65-F5344CB8AC3E}">
        <p14:creationId xmlns:p14="http://schemas.microsoft.com/office/powerpoint/2010/main" val="3957067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3BC3A2D7-5CFE-0944-821B-1E6E6760B61B}"/>
              </a:ext>
            </a:extLst>
          </p:cNvPr>
          <p:cNvSpPr>
            <a:spLocks noGrp="1"/>
          </p:cNvSpPr>
          <p:nvPr>
            <p:ph type="title"/>
          </p:nvPr>
        </p:nvSpPr>
        <p:spPr>
          <a:xfrm>
            <a:off x="1148373" y="1641094"/>
            <a:ext cx="5445858" cy="3575812"/>
          </a:xfrm>
        </p:spPr>
        <p:txBody>
          <a:bodyPr>
            <a:normAutofit/>
          </a:bodyPr>
          <a:lstStyle/>
          <a:p>
            <a:pPr algn="ctr"/>
            <a:r>
              <a:rPr lang="en-US" sz="11500" dirty="0"/>
              <a:t>DATA</a:t>
            </a:r>
            <a:r>
              <a:rPr lang="en-US" sz="9800" dirty="0"/>
              <a:t> </a:t>
            </a:r>
            <a:r>
              <a:rPr lang="en-US" sz="5000" dirty="0"/>
              <a:t>ACUISITION</a:t>
            </a:r>
            <a:r>
              <a:rPr lang="en-US" sz="4000" dirty="0"/>
              <a:t> </a:t>
            </a:r>
            <a:r>
              <a:rPr lang="en-US" sz="5600" dirty="0"/>
              <a:t>CLEANING</a:t>
            </a:r>
            <a:br>
              <a:rPr lang="en-US" sz="4000" dirty="0"/>
            </a:br>
            <a:r>
              <a:rPr lang="en-US" sz="3200" dirty="0"/>
              <a:t>TRANSFORMATION</a:t>
            </a:r>
            <a:endParaRPr lang="en-US" dirty="0"/>
          </a:p>
        </p:txBody>
      </p:sp>
      <p:pic>
        <p:nvPicPr>
          <p:cNvPr id="6" name="Picture Placeholder 5" descr="A picture containing indoor&#10;&#10;Description automatically generated">
            <a:extLst>
              <a:ext uri="{FF2B5EF4-FFF2-40B4-BE49-F238E27FC236}">
                <a16:creationId xmlns:a16="http://schemas.microsoft.com/office/drawing/2014/main" id="{2BC281D3-A549-4B1F-87DD-03CCA01E6EF4}"/>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rcRect l="3434" r="3434"/>
          <a:stretch>
            <a:fillRect/>
          </a:stretch>
        </p:blipFill>
        <p:spPr/>
      </p:pic>
    </p:spTree>
    <p:extLst>
      <p:ext uri="{BB962C8B-B14F-4D97-AF65-F5344CB8AC3E}">
        <p14:creationId xmlns:p14="http://schemas.microsoft.com/office/powerpoint/2010/main" val="5603876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DDA8123-7ECD-2A44-A629-7F2DB0D01D34}"/>
              </a:ext>
            </a:extLst>
          </p:cNvPr>
          <p:cNvSpPr>
            <a:spLocks noGrp="1"/>
          </p:cNvSpPr>
          <p:nvPr>
            <p:ph type="body" sz="quarter" idx="11"/>
          </p:nvPr>
        </p:nvSpPr>
        <p:spPr>
          <a:xfrm>
            <a:off x="956603" y="787791"/>
            <a:ext cx="4867422" cy="5699246"/>
          </a:xfrm>
        </p:spPr>
        <p:txBody>
          <a:bodyPr>
            <a:normAutofit/>
          </a:bodyPr>
          <a:lstStyle/>
          <a:p>
            <a:pPr marL="0" indent="0" algn="ctr">
              <a:buNone/>
            </a:pPr>
            <a:r>
              <a:rPr lang="en-US" sz="1800" b="1" dirty="0"/>
              <a:t>DATA SOURCES</a:t>
            </a:r>
          </a:p>
          <a:p>
            <a:pPr marL="0" indent="0">
              <a:buNone/>
            </a:pPr>
            <a:endParaRPr lang="en-US" sz="1800" b="1" dirty="0"/>
          </a:p>
          <a:p>
            <a:r>
              <a:rPr lang="en-US" sz="1800" dirty="0" err="1"/>
              <a:t>BetaNYC</a:t>
            </a:r>
            <a:r>
              <a:rPr lang="en-US" sz="1800" dirty="0"/>
              <a:t> portal (</a:t>
            </a:r>
            <a:r>
              <a:rPr lang="en-US" sz="1800" dirty="0" err="1">
                <a:hlinkClick r:id="rId3"/>
              </a:rPr>
              <a:t>data.beta.nyc</a:t>
            </a:r>
            <a:r>
              <a:rPr lang="en-US" sz="1800" dirty="0"/>
              <a:t>):</a:t>
            </a:r>
          </a:p>
          <a:p>
            <a:pPr marL="457200" lvl="1" indent="0">
              <a:buNone/>
            </a:pPr>
            <a:r>
              <a:rPr lang="en-US" sz="1800" dirty="0"/>
              <a:t>Information about New York Census Tracts;</a:t>
            </a:r>
          </a:p>
          <a:p>
            <a:pPr marL="457200" lvl="1" indent="0">
              <a:buNone/>
            </a:pPr>
            <a:r>
              <a:rPr lang="en-US" sz="1800" dirty="0"/>
              <a:t>Geoshapes of each Tract;</a:t>
            </a:r>
          </a:p>
          <a:p>
            <a:r>
              <a:rPr lang="en-US" sz="1800" dirty="0"/>
              <a:t>Foursquare API:</a:t>
            </a:r>
          </a:p>
          <a:p>
            <a:pPr marL="457200" lvl="1" indent="0">
              <a:buNone/>
            </a:pPr>
            <a:r>
              <a:rPr lang="en-US" sz="1800" dirty="0"/>
              <a:t>Information about venues in each Census Tract</a:t>
            </a:r>
          </a:p>
          <a:p>
            <a:r>
              <a:rPr lang="en-US" sz="1800" dirty="0"/>
              <a:t>Venue preferences of a made-up family that must relocate from Torrington to New York</a:t>
            </a:r>
          </a:p>
          <a:p>
            <a:endParaRPr lang="en-US" sz="1800" dirty="0"/>
          </a:p>
        </p:txBody>
      </p:sp>
      <p:pic>
        <p:nvPicPr>
          <p:cNvPr id="10" name="Picture Placeholder 9" descr="A close up of a device&#10;&#10;Description automatically generated">
            <a:extLst>
              <a:ext uri="{FF2B5EF4-FFF2-40B4-BE49-F238E27FC236}">
                <a16:creationId xmlns:a16="http://schemas.microsoft.com/office/drawing/2014/main" id="{365A44FC-3331-4D9E-8548-C20AB5A9DDD4}"/>
              </a:ext>
            </a:extLst>
          </p:cNvPr>
          <p:cNvPicPr>
            <a:picLocks noGrp="1" noChangeAspect="1"/>
          </p:cNvPicPr>
          <p:nvPr>
            <p:ph type="pic" sz="quarter" idx="10"/>
          </p:nvPr>
        </p:nvPicPr>
        <p:blipFill rotWithShape="1">
          <a:blip r:embed="rId4"/>
          <a:srcRect r="50000"/>
          <a:stretch/>
        </p:blipFill>
        <p:spPr>
          <a:xfrm>
            <a:off x="6096000" y="0"/>
            <a:ext cx="6096000" cy="6858000"/>
          </a:xfrm>
        </p:spPr>
      </p:pic>
    </p:spTree>
    <p:extLst>
      <p:ext uri="{BB962C8B-B14F-4D97-AF65-F5344CB8AC3E}">
        <p14:creationId xmlns:p14="http://schemas.microsoft.com/office/powerpoint/2010/main" val="3093399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DDA8123-7ECD-2A44-A629-7F2DB0D01D34}"/>
              </a:ext>
            </a:extLst>
          </p:cNvPr>
          <p:cNvSpPr>
            <a:spLocks noGrp="1"/>
          </p:cNvSpPr>
          <p:nvPr>
            <p:ph type="body" sz="quarter" idx="11"/>
          </p:nvPr>
        </p:nvSpPr>
        <p:spPr>
          <a:xfrm>
            <a:off x="956603" y="773723"/>
            <a:ext cx="4684542" cy="5713314"/>
          </a:xfrm>
        </p:spPr>
        <p:txBody>
          <a:bodyPr>
            <a:normAutofit/>
          </a:bodyPr>
          <a:lstStyle/>
          <a:p>
            <a:pPr marL="0" indent="0" algn="ctr">
              <a:buNone/>
            </a:pPr>
            <a:r>
              <a:rPr lang="en-US" sz="1800" b="1" dirty="0"/>
              <a:t>DATA CLEANING</a:t>
            </a:r>
          </a:p>
          <a:p>
            <a:pPr marL="0" indent="0">
              <a:buNone/>
            </a:pPr>
            <a:endParaRPr lang="en-US" sz="1800" b="1" dirty="0"/>
          </a:p>
          <a:p>
            <a:r>
              <a:rPr lang="en-US" sz="1800" dirty="0"/>
              <a:t>Removed location records that had zero costs;</a:t>
            </a:r>
          </a:p>
          <a:p>
            <a:r>
              <a:rPr lang="en-US" sz="1800" dirty="0"/>
              <a:t>Removed records that didn’t satisfy budget limitations;</a:t>
            </a:r>
          </a:p>
          <a:p>
            <a:endParaRPr lang="en-US" sz="1800" dirty="0"/>
          </a:p>
        </p:txBody>
      </p:sp>
      <p:pic>
        <p:nvPicPr>
          <p:cNvPr id="5" name="Picture Placeholder 4" descr="A picture containing indoor, cabinet&#10;&#10;Description automatically generated">
            <a:extLst>
              <a:ext uri="{FF2B5EF4-FFF2-40B4-BE49-F238E27FC236}">
                <a16:creationId xmlns:a16="http://schemas.microsoft.com/office/drawing/2014/main" id="{4D49C7FD-1C82-47F4-8838-D55AF98E296C}"/>
              </a:ext>
            </a:extLst>
          </p:cNvPr>
          <p:cNvPicPr>
            <a:picLocks noGrp="1" noChangeAspect="1"/>
          </p:cNvPicPr>
          <p:nvPr>
            <p:ph type="pic" sz="quarter" idx="10"/>
          </p:nvPr>
        </p:nvPicPr>
        <p:blipFill rotWithShape="1">
          <a:blip r:embed="rId3"/>
          <a:srcRect l="11112"/>
          <a:stretch/>
        </p:blipFill>
        <p:spPr>
          <a:xfrm>
            <a:off x="6096000" y="0"/>
            <a:ext cx="6096000" cy="6858000"/>
          </a:xfrm>
        </p:spPr>
      </p:pic>
    </p:spTree>
    <p:extLst>
      <p:ext uri="{BB962C8B-B14F-4D97-AF65-F5344CB8AC3E}">
        <p14:creationId xmlns:p14="http://schemas.microsoft.com/office/powerpoint/2010/main" val="1756034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DDA8123-7ECD-2A44-A629-7F2DB0D01D34}"/>
              </a:ext>
            </a:extLst>
          </p:cNvPr>
          <p:cNvSpPr>
            <a:spLocks noGrp="1"/>
          </p:cNvSpPr>
          <p:nvPr>
            <p:ph type="body" sz="quarter" idx="11"/>
          </p:nvPr>
        </p:nvSpPr>
        <p:spPr>
          <a:xfrm>
            <a:off x="956603" y="801857"/>
            <a:ext cx="4684542" cy="5685179"/>
          </a:xfrm>
        </p:spPr>
        <p:txBody>
          <a:bodyPr>
            <a:normAutofit/>
          </a:bodyPr>
          <a:lstStyle/>
          <a:p>
            <a:pPr marL="0" indent="0" algn="ctr">
              <a:buNone/>
            </a:pPr>
            <a:r>
              <a:rPr lang="en-US" sz="1800" b="1" dirty="0"/>
              <a:t>DATA CLEANING and TRANSFORMATION</a:t>
            </a:r>
          </a:p>
          <a:p>
            <a:pPr marL="0" indent="0">
              <a:buNone/>
            </a:pPr>
            <a:endParaRPr lang="en-US" sz="1800" b="1" dirty="0"/>
          </a:p>
          <a:p>
            <a:r>
              <a:rPr lang="en-US" sz="1800" dirty="0"/>
              <a:t>Removed location records that had zero costs;</a:t>
            </a:r>
          </a:p>
          <a:p>
            <a:r>
              <a:rPr lang="en-US" sz="1800" dirty="0"/>
              <a:t>Removed records that didn’t satisfy budget limitations;</a:t>
            </a:r>
          </a:p>
          <a:p>
            <a:r>
              <a:rPr lang="en-US" sz="1800" dirty="0"/>
              <a:t>Combined data from different sources into a single dataframe.</a:t>
            </a:r>
          </a:p>
          <a:p>
            <a:pPr marL="0" indent="0">
              <a:buNone/>
            </a:pPr>
            <a:endParaRPr lang="en-US" sz="1800" dirty="0"/>
          </a:p>
        </p:txBody>
      </p:sp>
      <p:pic>
        <p:nvPicPr>
          <p:cNvPr id="5" name="Picture Placeholder 4" descr="A picture containing toy, indoor, LEGO, floor&#10;&#10;Description automatically generated">
            <a:extLst>
              <a:ext uri="{FF2B5EF4-FFF2-40B4-BE49-F238E27FC236}">
                <a16:creationId xmlns:a16="http://schemas.microsoft.com/office/drawing/2014/main" id="{2928E60B-E28D-43E9-99BD-C4D023100311}"/>
              </a:ext>
            </a:extLst>
          </p:cNvPr>
          <p:cNvPicPr>
            <a:picLocks noGrp="1" noChangeAspect="1"/>
          </p:cNvPicPr>
          <p:nvPr>
            <p:ph type="pic" sz="quarter" idx="10"/>
          </p:nvPr>
        </p:nvPicPr>
        <p:blipFill rotWithShape="1">
          <a:blip r:embed="rId3"/>
          <a:srcRect l="19943" r="13391"/>
          <a:stretch/>
        </p:blipFill>
        <p:spPr>
          <a:xfrm>
            <a:off x="6096000" y="0"/>
            <a:ext cx="6096000" cy="6858000"/>
          </a:xfrm>
        </p:spPr>
      </p:pic>
    </p:spTree>
    <p:extLst>
      <p:ext uri="{BB962C8B-B14F-4D97-AF65-F5344CB8AC3E}">
        <p14:creationId xmlns:p14="http://schemas.microsoft.com/office/powerpoint/2010/main" val="19613903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B58A585-52FA-4A45-B2D0-660EC2D22B31}"/>
              </a:ext>
            </a:extLst>
          </p:cNvPr>
          <p:cNvSpPr>
            <a:spLocks noGrp="1"/>
          </p:cNvSpPr>
          <p:nvPr>
            <p:ph type="title"/>
          </p:nvPr>
        </p:nvSpPr>
        <p:spPr>
          <a:xfrm>
            <a:off x="6790780" y="1022852"/>
            <a:ext cx="4767262" cy="1342045"/>
          </a:xfrm>
        </p:spPr>
        <p:txBody>
          <a:bodyPr>
            <a:normAutofit/>
          </a:bodyPr>
          <a:lstStyle/>
          <a:p>
            <a:r>
              <a:rPr lang="en-US" dirty="0"/>
              <a:t>LOCATIONS </a:t>
            </a:r>
            <a:r>
              <a:rPr lang="en-US" sz="3600" dirty="0"/>
              <a:t>DISTRIBUTION</a:t>
            </a:r>
            <a:endParaRPr lang="en-US" sz="2900" dirty="0"/>
          </a:p>
        </p:txBody>
      </p:sp>
      <p:sp>
        <p:nvSpPr>
          <p:cNvPr id="12" name="Text Placeholder 11">
            <a:extLst>
              <a:ext uri="{FF2B5EF4-FFF2-40B4-BE49-F238E27FC236}">
                <a16:creationId xmlns:a16="http://schemas.microsoft.com/office/drawing/2014/main" id="{F82458FA-5D5F-6A41-B047-910858C1E142}"/>
              </a:ext>
            </a:extLst>
          </p:cNvPr>
          <p:cNvSpPr>
            <a:spLocks noGrp="1"/>
          </p:cNvSpPr>
          <p:nvPr>
            <p:ph type="body" sz="quarter" idx="12"/>
          </p:nvPr>
        </p:nvSpPr>
        <p:spPr>
          <a:xfrm>
            <a:off x="6790781" y="2430559"/>
            <a:ext cx="3914734" cy="602887"/>
          </a:xfrm>
        </p:spPr>
        <p:txBody>
          <a:bodyPr/>
          <a:lstStyle/>
          <a:p>
            <a:r>
              <a:rPr lang="en-US" dirty="0"/>
              <a:t>By medium Annual Total Cost of Living and by Costs structure</a:t>
            </a:r>
          </a:p>
        </p:txBody>
      </p:sp>
      <p:sp>
        <p:nvSpPr>
          <p:cNvPr id="10" name="Text Placeholder 9">
            <a:extLst>
              <a:ext uri="{FF2B5EF4-FFF2-40B4-BE49-F238E27FC236}">
                <a16:creationId xmlns:a16="http://schemas.microsoft.com/office/drawing/2014/main" id="{76C3E0A7-1C3E-0A40-AC21-1EAD4086CBB7}"/>
              </a:ext>
            </a:extLst>
          </p:cNvPr>
          <p:cNvSpPr>
            <a:spLocks noGrp="1"/>
          </p:cNvSpPr>
          <p:nvPr>
            <p:ph type="body" sz="quarter" idx="11"/>
          </p:nvPr>
        </p:nvSpPr>
        <p:spPr>
          <a:xfrm>
            <a:off x="6790780" y="3611880"/>
            <a:ext cx="4767262" cy="2689505"/>
          </a:xfrm>
        </p:spPr>
        <p:txBody>
          <a:bodyPr>
            <a:normAutofit/>
          </a:bodyPr>
          <a:lstStyle/>
          <a:p>
            <a:r>
              <a:rPr lang="en-US" sz="1800" dirty="0"/>
              <a:t>Most of the Tracts that meet budget limitations have annual cost of living from $15,00 to $25,000</a:t>
            </a:r>
          </a:p>
          <a:p>
            <a:r>
              <a:rPr lang="en-US" sz="1800" dirty="0"/>
              <a:t>In majority of Tracts more than 50% of total expenses fall on Rent payments</a:t>
            </a:r>
          </a:p>
        </p:txBody>
      </p:sp>
      <p:pic>
        <p:nvPicPr>
          <p:cNvPr id="3" name="Picture 2">
            <a:extLst>
              <a:ext uri="{FF2B5EF4-FFF2-40B4-BE49-F238E27FC236}">
                <a16:creationId xmlns:a16="http://schemas.microsoft.com/office/drawing/2014/main" id="{0FEBAAD3-B211-49E2-95BB-D7053519C2C9}"/>
              </a:ext>
            </a:extLst>
          </p:cNvPr>
          <p:cNvPicPr>
            <a:picLocks noChangeAspect="1"/>
          </p:cNvPicPr>
          <p:nvPr/>
        </p:nvPicPr>
        <p:blipFill>
          <a:blip r:embed="rId2"/>
          <a:stretch>
            <a:fillRect/>
          </a:stretch>
        </p:blipFill>
        <p:spPr>
          <a:xfrm>
            <a:off x="1119467" y="1022852"/>
            <a:ext cx="5344395" cy="4392083"/>
          </a:xfrm>
          <a:prstGeom prst="rect">
            <a:avLst/>
          </a:prstGeom>
        </p:spPr>
      </p:pic>
    </p:spTree>
    <p:extLst>
      <p:ext uri="{BB962C8B-B14F-4D97-AF65-F5344CB8AC3E}">
        <p14:creationId xmlns:p14="http://schemas.microsoft.com/office/powerpoint/2010/main" val="2775330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9AE0A8A-2B01-FC43-AA90-88BA2A4E3F7F}"/>
              </a:ext>
            </a:extLst>
          </p:cNvPr>
          <p:cNvSpPr>
            <a:spLocks noGrp="1"/>
          </p:cNvSpPr>
          <p:nvPr>
            <p:ph type="title"/>
          </p:nvPr>
        </p:nvSpPr>
        <p:spPr>
          <a:xfrm>
            <a:off x="838200" y="-121269"/>
            <a:ext cx="10896924" cy="1359726"/>
          </a:xfrm>
        </p:spPr>
        <p:txBody>
          <a:bodyPr/>
          <a:lstStyle/>
          <a:p>
            <a:r>
              <a:rPr lang="en-US" dirty="0"/>
              <a:t>KINGS COUNTY MAP</a:t>
            </a:r>
          </a:p>
        </p:txBody>
      </p:sp>
      <p:sp>
        <p:nvSpPr>
          <p:cNvPr id="13" name="Text Placeholder 12">
            <a:extLst>
              <a:ext uri="{FF2B5EF4-FFF2-40B4-BE49-F238E27FC236}">
                <a16:creationId xmlns:a16="http://schemas.microsoft.com/office/drawing/2014/main" id="{D8714EE5-8E15-6B41-9518-644A043BB8FC}"/>
              </a:ext>
            </a:extLst>
          </p:cNvPr>
          <p:cNvSpPr>
            <a:spLocks noGrp="1"/>
          </p:cNvSpPr>
          <p:nvPr>
            <p:ph type="body" sz="quarter" idx="12"/>
          </p:nvPr>
        </p:nvSpPr>
        <p:spPr>
          <a:xfrm>
            <a:off x="838200" y="1112593"/>
            <a:ext cx="10896924" cy="320447"/>
          </a:xfrm>
        </p:spPr>
        <p:txBody>
          <a:bodyPr>
            <a:normAutofit/>
          </a:bodyPr>
          <a:lstStyle/>
          <a:p>
            <a:r>
              <a:rPr lang="en-US" sz="1200" dirty="0"/>
              <a:t>COLOR: MEDIUM ANNUAL TOTAL COST OF LIVING</a:t>
            </a:r>
          </a:p>
        </p:txBody>
      </p:sp>
      <p:pic>
        <p:nvPicPr>
          <p:cNvPr id="7" name="Content Placeholder 6">
            <a:extLst>
              <a:ext uri="{FF2B5EF4-FFF2-40B4-BE49-F238E27FC236}">
                <a16:creationId xmlns:a16="http://schemas.microsoft.com/office/drawing/2014/main" id="{FEB5AD2E-24FC-420F-A8FD-FF78B8C7975D}"/>
              </a:ext>
            </a:extLst>
          </p:cNvPr>
          <p:cNvPicPr>
            <a:picLocks noGrp="1" noChangeAspect="1"/>
          </p:cNvPicPr>
          <p:nvPr>
            <p:ph sz="quarter" idx="10"/>
          </p:nvPr>
        </p:nvPicPr>
        <p:blipFill rotWithShape="1">
          <a:blip r:embed="rId2"/>
          <a:srcRect l="1184" r="1184" b="17909"/>
          <a:stretch/>
        </p:blipFill>
        <p:spPr>
          <a:xfrm>
            <a:off x="1828800" y="1714115"/>
            <a:ext cx="8915400" cy="4652270"/>
          </a:xfrm>
          <a:prstGeom prst="rect">
            <a:avLst/>
          </a:prstGeom>
        </p:spPr>
      </p:pic>
    </p:spTree>
    <p:extLst>
      <p:ext uri="{BB962C8B-B14F-4D97-AF65-F5344CB8AC3E}">
        <p14:creationId xmlns:p14="http://schemas.microsoft.com/office/powerpoint/2010/main" val="3693711281"/>
      </p:ext>
    </p:extLst>
  </p:cSld>
  <p:clrMapOvr>
    <a:masterClrMapping/>
  </p:clrMapOvr>
</p:sld>
</file>

<file path=ppt/theme/theme1.xml><?xml version="1.0" encoding="utf-8"?>
<a:theme xmlns:a="http://schemas.openxmlformats.org/drawingml/2006/main" name="Office Theme">
  <a:themeElements>
    <a:clrScheme name="Custom 25">
      <a:dk1>
        <a:srgbClr val="3F3F3F"/>
      </a:dk1>
      <a:lt1>
        <a:srgbClr val="FFFFFF"/>
      </a:lt1>
      <a:dk2>
        <a:srgbClr val="000000"/>
      </a:dk2>
      <a:lt2>
        <a:srgbClr val="A5A5A5"/>
      </a:lt2>
      <a:accent1>
        <a:srgbClr val="00194C"/>
      </a:accent1>
      <a:accent2>
        <a:srgbClr val="EAB200"/>
      </a:accent2>
      <a:accent3>
        <a:srgbClr val="DDDDDD"/>
      </a:accent3>
      <a:accent4>
        <a:srgbClr val="954F72"/>
      </a:accent4>
      <a:accent5>
        <a:srgbClr val="00843B"/>
      </a:accent5>
      <a:accent6>
        <a:srgbClr val="014067"/>
      </a:accent6>
      <a:hlink>
        <a:srgbClr val="00194C"/>
      </a:hlink>
      <a:folHlink>
        <a:srgbClr val="954F72"/>
      </a:folHlink>
    </a:clrScheme>
    <a:fontScheme name="Custom 28">
      <a:majorFont>
        <a:latin typeface="Gill Sans MT"/>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78646930_Travel presentation_AAS_v4" id="{69A0B7D3-DFC2-4DF4-94EE-39D7101E6D25}" vid="{C2C8F544-DED4-470E-87EA-91DC811D31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FE2D894-9887-4C6E-B664-EB7E082F34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DE6D2A-0A40-4DAB-B8AE-656243D6AB33}">
  <ds:schemaRefs>
    <ds:schemaRef ds:uri="16c05727-aa75-4e4a-9b5f-8a80a1165891"/>
    <ds:schemaRef ds:uri="71af3243-3dd4-4a8d-8c0d-dd76da1f02a5"/>
    <ds:schemaRef ds:uri="http://purl.org/dc/elements/1.1/"/>
    <ds:schemaRef ds:uri="http://schemas.microsoft.com/office/2006/documentManagement/types"/>
    <ds:schemaRef ds:uri="http://www.w3.org/XML/1998/namespace"/>
    <ds:schemaRef ds:uri="http://schemas.microsoft.com/office/infopath/2007/PartnerControls"/>
    <ds:schemaRef ds:uri="http://purl.org/dc/terms/"/>
    <ds:schemaRef ds:uri="http://schemas.openxmlformats.org/package/2006/metadata/core-propertie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22A67AA4-7A39-4D54-84CA-5821BEF7F7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Travel presentation</Template>
  <TotalTime>0</TotalTime>
  <Words>701</Words>
  <Application>Microsoft Office PowerPoint</Application>
  <PresentationFormat>Widescreen</PresentationFormat>
  <Paragraphs>70</Paragraphs>
  <Slides>20</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Gill Sans</vt:lpstr>
      <vt:lpstr>Gill Sans MT</vt:lpstr>
      <vt:lpstr>Gill Sans Nova Light</vt:lpstr>
      <vt:lpstr>Helvetica Light</vt:lpstr>
      <vt:lpstr>Webdings</vt:lpstr>
      <vt:lpstr>Office Theme</vt:lpstr>
      <vt:lpstr>IBM Data Science Capstone Project</vt:lpstr>
      <vt:lpstr>INTRODUCTION</vt:lpstr>
      <vt:lpstr>PowerPoint Presentation</vt:lpstr>
      <vt:lpstr>DATA ACUISITION CLEANING TRANSFORMATION</vt:lpstr>
      <vt:lpstr>PowerPoint Presentation</vt:lpstr>
      <vt:lpstr>PowerPoint Presentation</vt:lpstr>
      <vt:lpstr>PowerPoint Presentation</vt:lpstr>
      <vt:lpstr>LOCATIONS DISTRIBUTION</vt:lpstr>
      <vt:lpstr>KINGS COUNTY MAP</vt:lpstr>
      <vt:lpstr>RECOMMENDATION SYSTEM</vt:lpstr>
      <vt:lpstr>SYSTEM MECHANICS</vt:lpstr>
      <vt:lpstr>RESULTS</vt:lpstr>
      <vt:lpstr>SCORING OPTIONS</vt:lpstr>
      <vt:lpstr>OPTIMAL LOCATIONS</vt:lpstr>
      <vt:lpstr>KINGS COUNTY MAP</vt:lpstr>
      <vt:lpstr>CONCLUSION AND FUTURE DIRECTIONS</vt:lpstr>
      <vt:lpstr>TITLE GOES HERE 1</vt:lpstr>
      <vt:lpstr>PowerPoint Presentation</vt:lpstr>
      <vt:lpstr>TITLE GOES HERE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2019-07-08T19:24:01Z</dcterms:created>
  <dcterms:modified xsi:type="dcterms:W3CDTF">2019-07-08T21:35:53Z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